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5119350" cy="21383625"/>
  <p:notesSz cx="6858000" cy="9144000"/>
  <p:embeddedFontLst>
    <p:embeddedFont>
      <p:font typeface="Comic Sans MS" panose="030F0702030302020204" pitchFamily="66" charset="0"/>
      <p:regular r:id="rId4"/>
      <p:bold r:id="rId5"/>
      <p:italic r:id="rId6"/>
      <p:boldItalic r:id="rId7"/>
    </p:embeddedFont>
    <p:embeddedFont>
      <p:font typeface="Georgia" panose="02040502050405020303" pitchFamily="18" charset="0"/>
      <p:regular r:id="rId8"/>
      <p:bold r:id="rId9"/>
      <p:italic r:id="rId10"/>
      <p:boldItalic r:id="rId11"/>
    </p:embeddedFont>
    <p:embeddedFont>
      <p:font typeface="Playfair Display" panose="00000500000000000000" pitchFamily="2" charset="0"/>
      <p:regular r:id="rId12"/>
      <p:bold r:id="rId13"/>
      <p:italic r:id="rId14"/>
      <p:boldItalic r:id="rId15"/>
    </p:embeddedFont>
    <p:embeddedFont>
      <p:font typeface="Tahoma" panose="020B0604030504040204" pitchFamily="34" charset="0"/>
      <p:regular r:id="rId16"/>
      <p:bold r:id="rId17"/>
    </p:embeddedFont>
    <p:embeddedFont>
      <p:font typeface="Trebuchet MS" panose="020B060302020202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35" userDrawn="1">
          <p15:clr>
            <a:srgbClr val="A4A3A4"/>
          </p15:clr>
        </p15:guide>
        <p15:guide id="2" pos="476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58" autoAdjust="0"/>
  </p:normalViewPr>
  <p:slideViewPr>
    <p:cSldViewPr snapToGrid="0">
      <p:cViewPr>
        <p:scale>
          <a:sx n="25" d="100"/>
          <a:sy n="25" d="100"/>
        </p:scale>
        <p:origin x="1988" y="-796"/>
      </p:cViewPr>
      <p:guideLst>
        <p:guide orient="horz" pos="6735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theme" Target="theme/theme1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viewProps" Target="viewProp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2T04:44:03.185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0 9830,'0'0'0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2T04:44:12.07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391 1206 9830,'3'1'99,"2"3"152,1-2-1,1 1 0,-1-1 0,12 4 0,-15-6-202,-1 0-1,1 0 1,0 0-1,-1 0 1,1-1-1,-1 1 1,1 0-1,0-1 1,-1 0-1,1 0 1,-1 0-1,1 0 1,-1 0-1,0 0 1,3-2-1,7-7-54,-1 1 0,0-2 0,-1 1 0,0-1 0,-1-1 0,0 0 0,-1 0 0,10-20 0,-5 9-41,22-26-1,-30 42 107,1 0 0,0 1 0,0 0 0,1 0 0,-1 0 0,1 1-1,13-8 1,-17 12-9,1-1 0,-1 1-1,1 0 1,-1 0 0,1 0-1,-1 1 1,1-1 0,-1 1-1,1 0 1,0 0 0,-1 0-1,1 0 1,-1 1 0,1 0-1,-1-1 1,1 1 0,-1 0-1,1 1 1,-1-1 0,0 1-1,4 1 1,1 2 51,0 1 0,0 0 1,-1 0-1,1 0 0,-2 1 0,1 0 0,8 10 1,37 63 482,-4-7 94,-24-34-154,-24-39-511,0 0-1,0 1 1,0-1-1,0 0 1,0 0-1,0 0 1,1 0-1,-1 1 1,0-1-1,0 0 1,0 0-1,0 0 1,0 0-1,0 0 1,0 1-1,0-1 1,0 0 0,1 0-1,-1 0 1,0 0-1,0 0 1,0 0-1,0 0 1,0 0-1,0 1 1,1-1-1,-1 0 1,0 0-1,0 0 1,0 0-1,0 0 1,1 0-1,-1 0 1,0 0 0,0 0-1,0 0 1,0 0-1,0 0 1,1 0-1,-1 0 1,0 0-1,0 0 1,0 0-1,0 0 1,1 0-1,-1-1 1,0 1-1,0 0 1,0 0-1,0 0 1,0 0 0,1 0-1,-1 0 1,0 0-1,0 0 1,0-1-1,0 1 1,0 0-1,0 0 1,0 0-1,0 0 1,0 0-1,1-1 1,-1 1-1,4-18 116,-2-24-312,-4-9 21,0 35 107,1 0 0,1-1 0,1 1 0,0 0 0,5-25 0,-6 41 65,0 0 0,0-1 1,0 1-1,0 0 1,0 0-1,0 0 0,0-1 1,0 1-1,0 0 1,0 0-1,0 0 0,0-1 1,0 1-1,0 0 0,0 0 1,0 0-1,0-1 1,0 1-1,0 0 0,1 0 1,-1 0-1,0-1 1,0 1-1,0 0 0,0 0 1,0 0-1,0 0 0,1-1 1,-1 1-1,0 0 1,0 0-1,0 0 0,1 0 1,-1 0-1,0 0 1,0 0-1,0 0 0,1 0 1,-1 0-1,0-1 0,0 1 1,0 0-1,1 0 1,-1 0-1,0 0 0,0 0 1,0 0-1,1 1 1,-1-1-1,0 0 0,1 0 1,5 14 314,1 23 4,-2 13 27,-3 90 1,-2-136-327,0 0 0,0 0 1,0 0-1,-1 0 0,0 0 1,0 0-1,0-1 0,0 1 1,-1 0-1,1-1 1,-1 1-1,0-1 0,-4 6 1,6-9-17,0 0 0,-1 1 0,1-1 1,-1 0-1,1 0 0,0 1 1,-1-1-1,1 0 0,-1 0 1,1 0-1,-1 0 0,1 0 1,-1 0-1,1 0 0,0 0 0,-1 1 1,1-2-1,-1 1 0,1 0 1,-1 0-1,1 0 0,-1 0 1,1 0-1,-1 0 0,1 0 0,0-1 1,-1 1-1,1 0 0,-1 0 1,1-1-1,0 1 0,-1 0 1,1 0-1,0-1 0,-1 1 0,1 0 1,0-1-1,-1 1 0,1-1 1,0 1-1,-1-1 0,-9-21 157,4-1-340,1 0 0,0 0 0,-2-48 0,8-73-407,0 122 446,1 1 0,8-32 1,-8 44 97,1 0 1,0 0-1,0 0 1,1 0-1,0 1 1,0 0-1,1 0 1,6-8-1,-10 14 47,0 1 1,0 0-1,0 0 0,0 0 0,0-1 0,1 1 1,-1 0-1,0 1 0,0-1 0,1 0 1,-1 0-1,0 0 0,1 1 0,-1-1 1,1 1-1,-1-1 0,1 1 0,-1 0 1,1-1-1,-1 1 0,1 0 0,-1 0 1,1 0-1,-1 0 0,1 0 0,-1 1 0,1-1 1,-1 0-1,1 1 0,-1-1 0,1 1 1,-1 0-1,1-1 0,-1 1 0,0 0 1,0 0-1,3 1 0,0 2 31,0 0-1,0 0 1,-1 0 0,1 0 0,-1 0-1,0 1 1,0 0 0,-1-1-1,4 10 1,-1 1 36,-1 0-1,0 1 1,-1 0 0,-1-1-1,-1 1 1,0 0 0,-1 0-1,0 0 1,-2 0 0,0 0-1,0 0 1,-2-1 0,0 1-1,-1-1 1,0 0 0,-1 0-1,-1 0 1,0-1 0,-1 0 0,0-1-1,-18 21 1,25-32-62,0-1 0,0 0 0,0 1 0,-1-1 0,1 0 0,0 0 1,-1 0-1,1 0 0,-1 0 0,1 0 0,-1 0 0,1 0 0,-1-1 0,0 1 0,1-1 0,-1 1 0,-2-1 1,3 0 1,0 0 0,0 0 1,0 0-1,0-1 1,0 1-1,0 0 0,0-1 1,0 1-1,0-1 1,0 1-1,0-1 0,1 1 1,-1-1-1,0 0 1,0 0-1,0 1 0,1-1 1,-1 0-1,0 0 1,0-2-1,-3-4-24,1 0 0,0 0 1,1 0-1,-1-1 0,1 0 0,-1-12 0,-4-31-325,3-1 1,2 1-1,2-1 0,8-67 1,-8 118 327,1-7-3,0-1 1,0 1-1,1-1 0,0 1 1,1-1-1,0 1 1,6-14-1,-8 21 15,-1 1 0,0-1 0,1 0 0,-1 1 0,1-1 0,-1 0 1,1 1-1,-1-1 0,1 1 0,-1-1 0,1 1 0,0-1 0,-1 1 0,1 0 0,0-1 0,-1 1 0,1 0 0,0-1 0,-1 1 0,1 0 1,0 0-1,0 0 0,-1-1 0,1 1 0,0 0 0,0 0 0,-1 0 0,2 1 0,-1-1 9,1 1-1,-1 0 1,0-1-1,0 1 1,0 0-1,0 0 1,0 0-1,0 0 1,0 0-1,0 0 1,0 0-1,0 0 1,-1 0-1,2 2 1,2 5 70,-1 0 1,0 1 0,4 13 0,-2 3 26,-1 0 0,-2 0 0,0 1 0,-2-1 0,0 0 0,-2 0 0,-1 1 0,-7 26 0,-2 1 181,-3-2 0,-38 89 1,43-117-210,-1-1 0,-1 0 0,0-1 0,-2 0 0,-23 27 0,36-47-75,1 0 0,-1-1 0,1 1 1,-1 0-1,0 0 0,1-1 0,-1 1 1,0 0-1,0-1 0,1 1 0,-1-1 1,0 1-1,0-1 0,0 1 0,0-1 1,1 0-1,-1 1 0,0-1 0,0 0 1,0 0-1,0 1 0,0-1 0,0 0 1,0 0-1,0 0 0,0 0 0,0 0 1,0-1-1,0 1 0,0 0 0,0 0 1,0-1-1,0 1 0,1 0 0,-1-1 1,0 1-1,0-1 0,0 1 0,0-1 1,1 0-1,-1 1 0,0-1 0,1 0 1,-1 1-1,0-1 0,1 0 0,-1 0 0,1 1 1,-1-1-1,1 0 0,-1-1 1,-3-6 74,0 0 1,1-1-1,0 1 1,-3-15-1,-7-52-701,3 0 0,0-140 0,10 201 601,-1-6-44,2-82-356,0 93 356,0 0 0,1 0 0,0 0 0,0 0 0,0 1 0,1-1 0,1 1 0,6-13 1,-10 20 60,1 0 1,0-1 0,-1 1 0,1 0 0,0 0-1,0 0 1,0 0 0,0 0 0,-1 0 0,1 0-1,1 0 1,-1 1 0,0-1 0,0 0 0,0 0-1,0 1 1,0-1 0,1 1 0,-1-1 0,0 1-1,1 0 1,-1-1 0,0 1 0,2 0 0,-1 0 7,-1 1 0,1-1 0,0 1 0,-1 0 1,1 0-1,-1-1 0,1 1 0,-1 0 0,0 0 0,1 0 1,-1 1-1,0-1 0,0 0 0,1 0 0,-1 1 1,1 1-1,3 5 53,0 0 0,-1 1 0,0 0 0,0 0 0,5 17 0,0 18 144,-2 0 1,3 70 0,-10 94 141,0-179-300,0-19-32,0-1 6,0-1 0,-1 1-1,1-1 1,-2 1 0,1-1 0,-4 11 0,5-19-20,0 1 1,0-1-1,0 1 1,-1-1-1,1 1 1,0-1-1,0 1 1,-1-1-1,1 0 1,0 1-1,0-1 1,-1 1 0,1-1-1,-1 0 1,1 1-1,0-1 1,-1 0-1,1 1 1,-1-1-1,1 0 1,-1 0-1,1 1 1,-1-1-1,1 0 1,-1 0-1,1 0 1,-1 0-1,1 1 1,-1-1-1,1 0 1,-1 0 0,1 0-1,-1 0 1,-15-13 121,-7-26-282,14 15-9,1 0 1,1-1-1,1 0 0,1 0 0,1 0 1,2 0-1,0-43 0,2 64 151,1 0 0,-1 0 1,1 1-1,0-1 0,0 0 1,0 0-1,0 1 0,1-1 0,-1 1 1,1-1-1,0 1 0,4-6 0,-5 9 19,0-1-1,-1 0 1,1 0-1,0 1 1,0-1-1,0 1 0,-1-1 1,1 1-1,0-1 1,0 1-1,0-1 1,0 1-1,0 0 0,0-1 1,0 1-1,0 0 1,0 0-1,0 0 1,2 0-1,-1 0 7,0 1-1,-1-1 1,1 1-1,0 0 1,-1-1 0,1 1-1,-1 0 1,1 0-1,-1 0 1,1 0-1,-1 0 1,0 1 0,1-1-1,-1 0 1,2 3-1,4 6 37,0 1 1,-1 0-1,1 0 0,-2 1 0,0 0 1,0 0-1,-2 0 0,1 0 0,3 23 0,-1 16 106,2 54-1,-8-99-145,0 9 24,2 12 42,-1 0 0,-1 0 0,-9 52 0,9-76-62,-1 0 0,0 0 0,1 0 0,-1 0 0,-1 0-1,1-1 1,0 1 0,-1 0 0,1-1 0,-1 1 0,0-1 0,0 1 0,0-1 0,-4 4 0,4-5-6,1-1 1,0 1-1,0-1 1,-1 0-1,1 0 1,-1 1-1,1-1 1,0 0-1,-1 0 1,1 0-1,-1 0 1,1 0-1,0-1 1,-1 1-1,1 0 1,-1-1-1,1 1 1,0 0-1,0-1 1,-1 0 0,1 1-1,0-1 1,0 0-1,0 0 1,-1 0-1,1 0 1,0 1-1,0-1 1,1-1-1,-1 1 1,0 0-1,0 0 1,-1-2-1,-7-11-141,0 1-1,0-1 0,2-1 0,0 0 1,0 0-1,1 0 0,1-1 1,-4-22-1,-1-12-351,-4-73-1,13 120 476,0-6-55,0 0 0,1 0 0,-1-1 0,2 1 0,-1 0 0,1 0 0,1 0 0,0 0 0,4-13 0,-6 22 69,0-1 1,0 0-1,1 0 1,-1 0-1,0 0 1,1 1-1,-1-1 1,1 0-1,-1 0 1,1 1-1,-1-1 1,1 0-1,0 1 1,-1-1-1,1 1 1,0-1-1,-1 0 1,1 1-1,0 0 1,-1-1-1,1 1 1,0-1-1,0 1 1,0 0-1,0 0 1,-1-1-1,1 1 1,0 0-1,0 0 0,0 0 1,0 0-1,0 0 1,0 0-1,-1 0 1,1 0-1,0 0 1,0 1-1,0-1 1,0 0-1,-1 1 1,1-1-1,0 0 1,0 1-1,0-1 1,-1 1-1,1-1 1,0 1-1,0 0 1,3 3 24,-1-1 1,0 1-1,0 0 0,0-1 1,-1 1-1,1 1 0,2 6 1,1 4 27,-1 0 0,-1-1 1,0 2-1,-1-1 0,0 0 1,-1 1-1,-1 27 0,-1-42-39,0 0 1,0 0-1,0 0 0,-1 1 0,1-1 0,0 0 0,-1 0 0,1 0 1,-1 0-1,1 0 0,-1 0 0,1 0 0,-1 0 0,-1 2 0,2-3-7,-1 1 0,1-1 0,-1 0 0,1 0 0,-1 0 0,1 1 0,-1-1 0,1 0 0,-1 0 0,1 0 0,-1 0 0,1 0 0,-1 0 0,1 0 0,-1 0 0,1 0 0,-1 0 0,1 0 0,-1 0 0,1 0 0,-1 0 0,1 0 0,-1-1 0,1 1 0,-4-2 13,1 0 0,-1 0-1,1-1 1,0 1 0,0-1 0,0 0 0,0 0-1,-2-4 1,-11-14-255,1-2 0,1 0 0,2 0-1,0-1 1,1-1 0,-8-29 0,-2-16-228,-12-77-1,26 112 323,2 1 0,1-1 0,2-43 0,2 71 158,0 0-1,1 0 1,0 0-1,1 0 1,3-10 0,-5 17-12,0-1 0,0 1 1,0-1-1,0 0 1,0 1-1,0-1 0,0 1 1,0 0-1,1-1 1,-1 1-1,0-1 0,0 1 1,1-1-1,-1 1 1,0-1-1,1 1 0,-1 0 1,0-1-1,1 1 1,-1 0-1,0-1 0,1 1 1,-1 0-1,1-1 1,-1 1-1,1 0 0,-1 0 1,1 0-1,-1-1 1,1 1-1,-1 0 0,1 0 1,-1 0-1,1 0 1,-1 0-1,1 0 0,-1 0 1,1 0-1,-1 0 1,1 0-1,-1 0 0,1 0 1,-1 0-1,1 1 1,-1-1-1,1 0 1,-1 0-1,0 0 0,1 1 1,-1-1-1,1 0 1,-1 1-1,1-1 0,-1 0 1,0 1-1,1-1 1,-1 0-1,0 1 0,0-1 1,1 1-1,16 33 391,-2 10-122,-2 0 0,-2 1 0,8 72 0,1 143 405,-17-204-595,1-13 52,-3 0 0,-8 85 0,8-126-126,-2-1 0,1 1 0,0 0 0,0-1 0,0 1 0,-1 0 0,1-1 0,-1 1 0,1-1 0,-1 1 0,0-1 0,0 1 0,1-1 0,-1 0 0,0 1 0,0-1 0,0 0 0,-1 0 0,1 1 0,0-1 0,0 0 0,-1 0 0,1 0 0,0-1 0,-1 1 0,1 0 0,-1 0 0,1-1 0,-1 1 0,0-1 0,1 1 0,-1-1 0,1 0 0,-1 0 0,0 0 0,1 1 0,-1-2 0,0 1 0,1 0 0,-1 0 0,0 0 0,1-1 0,-1 1 0,1-1 0,-1 1 0,1-1 0,-3-1 0,-5-2-71,1-1-1,0 1 1,0-2 0,0 1-1,1-1 1,0 0 0,-9-10 0,-4-6-127,2-1 1,0-1-1,2-1 1,1 0 0,1-1-1,0-1 1,3 0-1,0 0 1,2-1 0,0 0-1,-3-30 1,-2-20-213,16 68 619,4 14-54,6 18 119,0 11-64,-2 1 1,-2 0-1,8 63 0,0 113 169,-15-191-366,1 20 25,0-22-11,-1 0 1,0 0 0,-2 0 0,0 0 0,-6 34 0,7-50-33,-1 0 0,1 0 1,0 1-1,-1-1 0,1 0 0,-1 0 0,1 0 1,-1 0-1,0 1 0,1-1 0,-1 0 0,0 0 0,0 0 1,0 0-1,1-1 0,-1 1 0,0 0 0,0 0 1,-2 0-1,2-1 8,0 0 0,0 0-1,0 0 1,0 0 0,0 0 0,0 0 0,0 0 0,0-1 0,0 1-1,0-1 1,0 1 0,0 0 0,0-1 0,0 1 0,0-1 0,0 0-1,1 1 1,-1-1 0,0 0 0,0 0 0,1 1 0,-1-1-1,0 0 1,1 0 0,-2-1 0,-7-13-85,0-1 0,1 0 0,1 0 0,0-1 0,1 0 1,-4-21-1,-8-25-334,3 0 1,3-1 0,2 0 0,4-1 0,1-76-1,7 121 243,0 1-1,1 0 1,1 0 0,6-19-1,-6 27 106,0 0 0,1 0 0,0 1 0,0 0 0,1 0 0,0 0 0,1 1 0,8-10 0,-13 17 74,0 0 0,0 0 1,0 1-1,0-1 0,0 0 1,1 1-1,-1-1 0,0 1 1,1 0-1,0 0 0,-1 0 1,1 0-1,-1 0 0,1 0 1,0 1-1,0-1 0,-1 1 1,6 0-1,-4 1 21,0-1 1,0 1-1,0 0 0,0 1 1,0-1-1,0 1 0,-1-1 1,1 1-1,0 0 1,-1 1-1,5 2 0,5 7 115,0 1 0,0 0 0,-2 0 0,19 27 0,19 39 189,-3 3 1,-4 0-1,-3 3 0,27 92 1,-57-152-256,-2-9-29,0 1 0,-2 0 0,0 0-1,-1 0 1,-1 1 0,0-1 0,-1 26-1,-5-33 136,-3-13-211,-5-16-267,3-3 117,1-1-1,1 1 0,1-1 0,1-1 0,1 1 0,0-37 0,9 27-89,-6 32 260,0 1 0,1-1 0,-1 0 0,0 1 0,0-1 0,1 1 0,-1-1 0,0 1 0,1-1 0,-1 1 0,1-1 0,-1 1-1,1-1 1,-1 1 0,1-1 0,-1 1 0,1-1 0,-1 1 0,1 0 0,-1 0 0,1-1 0,0 1 0,-1 0 0,1 0-1,0-1 1,-1 1 0,1 0 0,0 0 0,-1 0 0,1 0 0,0 0 0,-1 0 0,1 0 0,0 0 0,-1 0 0,1 1 0,0-1-1,-1 0 1,1 0 0,-1 1 0,1-1 0,0 0 0,-1 1 0,1-1 0,-1 0 0,1 1 0,7 7 65,0 1-1,-1-1 1,0 1 0,0 1 0,-1-1 0,-1 1 0,1 0 0,4 14 0,-3-10-39,18 40 139,-3 2 1,26 98-1,-44-138-118,0 0 0,1 21 0,-8-15 179,3-21-223,0-1 0,0 0 0,-1 1 0,1-1 0,0 0 0,0 0 0,-1 1 1,1-1-1,0 0 0,0 1 0,-1-1 0,1 0 0,0 0 0,0 0 1,-1 1-1,1-1 0,0 0 0,-1 0 0,1 0 0,0 0 0,-1 0 1,1 0-1,0 0 0,-1 1 0,1-1 0,0 0 0,-1 0 0,1 0 1,-1 0-1,0-1 0,-1 0-6,0 0 0,-1-1 1,1 1-1,0-1 0,0 1 1,0-1-1,0 0 0,0 0 1,0 0-1,1 0 0,-1 0 1,1 0-1,-2-3 0,-13-22-576,0-1 0,3 0 0,-21-60 0,-18-100-897,47 166 1327,-60-269-1257,50 205 782,-5-122 0,20 206 611,-1-14-82,1 0 0,3-24 0,-3 38 113,1-1 0,-1 1 0,0-1 0,1 0-1,0 1 1,0-1 0,0 1 0,0-1 0,0 1-1,0 0 1,0-1 0,1 1 0,-1 0 0,1 0 0,0 0-1,0 0 1,0 0 0,0 0 0,0 1 0,0-1-1,4-2 1,-3 3 13,-1 1-1,0 0 1,1-1-1,-1 1 1,0 0-1,1 0 0,-1 1 1,0-1-1,1 0 1,-1 1-1,0-1 1,0 1-1,1 0 1,-1 0-1,0-1 1,0 2-1,0-1 0,0 0 1,0 0-1,0 1 1,0-1-1,0 1 1,-1-1-1,2 3 1,6 5 121,0 1 0,-1 0 1,9 15-1,4 8 114,-3 2 0,-1 0-1,-1 1 1,14 49 0,29 158 551,-47-186-620,-3-1 0,-2 1 1,-1 93-1,-11-115-13,-1-26 102,1-14-28,-1-20 80,-4-55-947,4 0 1,5-107-1,-1-30-464,-14 113 268,16 103 792,0 1 1,0 0-1,0-1 1,0 1-1,0 0 1,-1-1 0,1 1-1,0 0 1,0-1-1,0 1 1,0-1 0,0 1-1,0 0 1,0-1-1,0 1 1,0 0 0,1-1-1,-1 1 1,0-1-1,0 1 1,0 0 0,0-1-1,0 1 1,1 0-1,-1-1 1,0 1 0,0 0-1,1 0 1,-1-1-1,0 1 1,0 0 0,1 0-1,-1-1 1,0 1-1,1 0 1,-1 0-1,0 0 1,1 0 0,-1-1-1,0 1 1,1 0-1,-1 0 1,0 0 0,1 0-1,-1 0 1,1 0-1,-1 0 1,1 0 0,17 12 247,-4 3-103,-1 0-1,0 1 1,-1 0-1,-1 1 1,-1 1-1,0-1 1,10 27-1,43 138 558,-49-134-515,-2 1 1,-2 0 0,-3 1 0,3 67-1,-10-111-154,0-1 0,0 1 0,-1-1 0,1 0 0,-1 1 0,0-1 0,-1 1 0,1-1 0,-5 8 0,5-11-3,0 0 1,-1 0 0,1 0 0,-1 0-1,0 0 1,0 0 0,1-1 0,-1 1-1,0-1 1,0 1 0,-1-1 0,1 0-1,0 0 1,0 0 0,-1 0 0,1 0-1,0 0 1,-1-1 0,1 1 0,-1-1-1,-4 1 1,-2-1-57,0-1-1,1 1 1,-1-1 0,1-1-1,-1 0 1,1 0-1,0 0 1,-1-1 0,1-1-1,0 1 1,-10-8-1,-12-7-475,-41-35 0,55 41 405,-23-19-275,2-2 0,1-1 1,2-1-1,1-2 0,2-1 0,2-2 0,1-1 1,-37-74-1,52 87 168,-185-426-3395,158 347 3122,-46-144-756,84 247 1214,1-1 0,0 1-1,0-1 1,0 1 0,0-1 0,1 0-1,0 1 1,0-1 0,0 0 0,2-5-1,-2 9 43,0 1-1,0-1 1,0 1-1,1-1 1,-1 1-1,0 0 1,0-1-1,1 1 0,-1 0 1,0-1-1,1 1 1,-1 0-1,0-1 1,1 1-1,-1 0 1,1 0-1,-1-1 0,0 1 1,1 0-1,-1 0 1,1 0-1,-1 0 1,1-1-1,-1 1 0,0 0 1,1 0-1,-1 0 1,1 0-1,-1 0 1,1 0-1,-1 0 1,1 0-1,-1 1 0,1-1 1,-1 0-1,1 0 1,-1 0-1,0 0 1,1 1-1,-1-1 1,1 0-1,-1 1 0,20 13 495,-10-3-302,0 1 0,-1 1 0,-1-1 0,1 1 1,-2 0-1,0 1 0,-1 0 0,0 0 0,-1 1 0,6 27 0,1 13 508,5 87-1,-11 289 1666,-7-373-2061,0-51-260,2 0 26,-1-1 0,-1 1 0,1-1 0,-1 1 0,0-1 0,-3 11 0,0-16 375,0-9 62,0-12-489,0 0 1,1-1-1,1 1 0,1-32 1,11-88-994,-4 104 679,1 0-1,1 1 1,21-53 0,53-95-506,-77 173 792,16-38-316,-20 48 315,-1-1-1,0 1 1,0-1-1,0 1 1,0-1-1,1 1 1,-1 0-1,0-1 0,0 1 1,0-1-1,0 1 1,0-1-1,0 1 1,0-1-1,0 1 1,-1-1-1,1 1 0,0-1 1,0 1-1,0-1 1,0 1-1,-1-1 1,1 1-1,0-1 1,-1 1-1,1 0 0,-1-1 1,0 1 29,0-1 1,0 1-1,-1 1 1,1-1-1,0 0 0,0 0 1,-1 0-1,1 1 1,0-1-1,0 0 0,0 1 1,0-1-1,0 1 1,0-1-1,-1 1 0,1 0 1,-1 0-1,-66 47 609,2 2-1,-90 89 1,147-131-593,-49 46 235,3 3 0,2 3 0,-46 68-1,63-57 24,31-61 663,12-32-1187,1 0 1,1 0-1,21-36 1,-15 31-173,35-64-323,4 2 0,4 3 0,4 2 0,4 3 0,2 3 0,5 3 0,2 3 0,88-64 0,-47 58 515,-101 69 273,1 1-1,0 0 1,1 1-1,0 1 1,26-6-1,-38 11-18,1 1 0,-1-1 1,1 1-1,0 0 0,-1 1 1,1-1-1,-1 1 0,1 0 0,-1 1 1,1-1-1,-1 1 0,0 0 0,1 0 1,-1 1-1,0 0 0,-1 0 1,1 0-1,0 0 0,-1 1 0,5 4 1,6 7 178,-1 1 0,0 0-1,21 36 1,-4-4 95,-2 1-1,-2 1 1,-3 1-1,-1 2 1,-3 0-1,-3 1 1,-2 1-1,-2 1 1,-2 0-1,-3 0 1,0 65-1,-7-94-224,-1 4 136,-3 37-1,3-60-192,-1-1 0,-1 1 1,0-1-1,0 1 0,0-1 0,0 0 0,-1 0 0,-1 0 0,1 0 0,-7 8 0,7-12-5,-1 1-1,0-1 1,0 0-1,0 0 1,0-1-1,-1 1 1,1-1-1,-1 0 1,1 0-1,-1 0 1,0-1-1,0 1 0,0-1 1,0-1-1,0 1 1,0-1-1,0 1 1,0-1-1,0-1 1,-6 0-1,-1 0 58,0-1 1,0 0-1,1-1 0,-1 0 1,0-1-1,1 0 0,-13-7 1,10 1-217,0 0 1,1-1-1,0 0 1,1-1-1,0 0 1,1-1-1,1 0 1,-15-24-1,-16-18-313,41 54 430,-1 1 0,1-1 0,0 0-1,-1 1 1,1-1 0,-1 0 0,1 1 0,-1-1 0,0 1 0,1-1 0,-1 1 0,1-1-1,-1 1 1,0 0 0,1-1 0,-1 1 0,0 0 0,0-1 0,1 1 0,-1 0 0,0 0 0,0 0-1,1-1 1,-1 1 0,-1 0 0,1 1 1,0 0 0,1-1 1,-1 1-1,1-1 0,-1 1 0,1 0 0,-1 0 1,1-1-1,-1 1 0,1 0 0,0 0 0,-1-1 1,1 1-1,0 0 0,-1 0 0,1 0 0,0 0 1,0 1-1,-1 50 101,1-45-93,1 2 7,-3 32 55,1-40-66,1 1 1,-1-1-1,1 1 1,-1-1 0,1 0-1,-1 1 1,0-1-1,1 0 1,-1 0 0,0 1-1,0-1 1,0 0-1,0 0 1,0 0 0,0 0-1,-1 0 1,1 0-1,0-1 1,0 1 0,-1 0-1,1 0 1,0-1-1,-1 1 1,1-1 0,-3 1-1,-2-1-20,1 1-1,-1-1 0,0-1 1,0 1-1,0-1 0,0 0 1,0-1-1,1 1 1,-1-1-1,0 0 0,1 0 1,0-1-1,-1 0 0,-5-4 1,-13-9-289,-35-28 1,56 41 284,-11-8-131,1-1 0,0 0-1,-21-28 1,29 32 82,0 0 1,0 0-1,0 0 1,1 0-1,1-1 1,-1 0-1,2 0 1,-1 0-1,-1-12 1,-5-38-358,4 38 384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2T04:44:17.26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4915,'0'0'0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2T04:44:30.34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825 676 4915,'12'1'147,"0"0"1,0 1-1,0 1 0,-1-1 1,1 2-1,-1 0 0,0 0 1,15 8-1,-12-4-30,0 0 0,0 1-1,-1 0 1,0 1 0,18 19-1,28 38 425,-49-61-242,-6-13 97,-8-25 243,2 20-606,-22-134-60,-10-95-262,33 233 289,0-28-54,1 35 54,0-1-1,0 1 1,0-1 0,1 1 0,-1-1-1,0 1 1,1-1 0,-1 1 0,1-1 0,-1 1-1,1 0 1,0-1 0,0 1 0,-1 0-1,1 0 1,0-1 0,2 0 0,-3 1 13,1 1 0,0 0 0,0 0 0,-1 0 0,1 0 0,0-1 0,0 1 0,-1 0 0,1 0 0,0 0 0,0 1 0,0-1 0,-1 0 0,1 0 0,0 0 0,-1 0 0,1 1 0,0-1 0,0 0 0,-1 1 0,1-1 0,0 1 0,-1-1 0,1 1 0,-1-1 0,1 1 0,-1-1 0,1 1 0,-1-1 0,1 1 1,-1 0-1,1-1 0,-1 1 0,0 0 0,1 0 0,16 30 323,0 11-130,-3 1 1,-1 1-1,-2 0 0,-2 1 1,-1 0-1,-3 0 1,-1 66-1,-4-109-181,0-1 0,0 1 0,0 0 1,0 0-1,0 0 0,0 0 0,-1 0 0,1-1 0,-1 1 0,1 0 0,-1 0 1,0-1-1,-1 4 0,1-5-13,1 1 1,-1-1-1,1 0 1,0 0 0,-1 0-1,1 0 1,-1 0-1,1 0 1,-1 0-1,1 0 1,-1 0-1,1 0 1,0 0-1,-1 0 1,1 0-1,-1 0 1,1 0-1,-1 0 1,1 0 0,0-1-1,-1 1 1,1 0-1,-1 0 1,1-1-1,0 1 1,-1 0-1,1 0 1,0-1-1,-1 1 1,1 0-1,0-1 1,0 1-1,-1-1 1,-4-6 5,-1 0 0,2 0 1,-1 0-1,-5-13 0,-6-18-123,2 0 0,2-1 0,1 0 0,-9-78 0,11 36-100,4-122-1,6 198 197,-1-4-9,0 0 0,1 0 1,0 0-1,3-11 0,-3 17 28,-1 1 0,1 0 0,0 0 0,0-1 0,0 1 0,1 0 0,-1 0 0,0 0 0,1 0 0,-1 1 0,1-1 0,0 0 0,0 1 0,0-1 0,-1 1 0,1-1 0,0 1 0,1 0 0,-1 0 0,0 0 0,3-1 0,4 0 45,0 1-1,-1 0 0,1 0 1,0 1-1,0 0 0,0 0 1,0 1-1,-1 0 0,1 1 1,0 0-1,-1 0 1,0 1-1,1 0 0,-1 1 1,0 0-1,0 0 0,13 10 1,1 1 113,0 1 0,-1 2 0,-1 0 0,29 34 0,-30-28-25,-1 1-1,-1 0 1,-2 2 0,19 41 0,36 116 370,-69-184-498,-1 1 0,1 0 0,-1 0 0,0 0 0,1 0 0,-1 0 0,0 0 0,0 0 0,0 0 0,0 0-1,0 0 1,0 0 0,0 0 0,0 0 0,0 0 0,0 0 0,-1 2 0,1-3-9,-1 0 0,1 0 0,0 0 0,-1 0 0,1 0 1,-1 0-1,1 0 0,-1 0 0,1 0 0,0 0 0,-1 0 0,1 0 0,-1 0 0,1 0 0,0 0 1,-1 0-1,1 0 0,-1-1 0,1 1 0,0 0 0,-1 0 0,1-1 0,0 1 0,-1 0 0,1 0 1,-1-1-1,-28-28-138,11 3-6,1 0 1,1-1 0,1 0-1,2-2 1,1 1-1,-15-56 1,14 31 0,3 0 0,2-1 0,-1-59 0,8 105 114,1-1 1,0 0-1,1 1 1,0-1-1,0 0 1,1 1-1,4-13 1,-6 20 25,1 0 0,-1-1 1,1 1-1,0 0 1,-1 0-1,1-1 1,0 1-1,0 0 0,0 0 1,0 0-1,0 0 1,0 0-1,0 0 1,1 1-1,-1-1 0,0 0 1,0 0-1,1 1 1,-1-1-1,2 0 1,-1 1 16,1 0 0,-1 0 0,0 0 0,1 1 0,-1-1 0,0 1 0,0-1 0,1 1 0,-1 0 0,0 0 0,0 0 0,0 0 0,0 0 0,0 0 0,0 0 0,3 4 0,6 4 44,-1 1 0,0 0 0,0 0 0,-1 1 1,-1 1-1,0-1 0,0 1 0,9 21 0,41 112 385,-48-116-360,13 32 56,27 83 292,-49-141-424,0-1-1,0 1 1,-1 0 0,1-1-1,-1 1 1,0 0-1,0-1 1,1 1-1,-2 0 1,1-1-1,0 1 1,-1 0-1,1-1 1,-1 1-1,0-1 1,1 1 0,-1-1-1,-2 4 1,1-5 1,1 1 1,-1-1-1,0 1 1,1-1-1,-1 0 1,0 1-1,0-1 1,0 0-1,0 0 1,0-1-1,0 1 1,0 0-1,-1-1 1,1 1-1,0-1 1,0 0-1,0 0 1,-1 0-1,1 0 1,0 0-1,-4-1 1,-8-1-14,1 0 0,-1-1 1,1 0-1,-1-2 0,1 1 0,1-2 1,-1 0-1,-21-13 0,-7-8-306,-42-37 0,53 40 205,3 6 150,-1 0-1,-1 3 0,-1 0 0,0 2 0,-39-12 0,16 9 207,-61-11-1,111 27-239,1-1-1,-1 1 0,1-1 0,-1 1 0,0 0 1,1 0-1,-1 1 0,0-1 0,1 0 0,-1 1 1,1 0-1,-1-1 0,1 1 0,-1 0 0,1 0 1,0 0-1,-1 1 0,1-1 0,0 1 0,0-1 1,0 1-1,0 0 0,0 0 0,0-1 0,0 1 1,1 1-1,-1-1 0,1 0 0,0 0 0,-1 0 1,1 1-1,0-1 0,0 1 0,0 2 0,-4 10 48,1 0 0,1 0 0,1 1-1,-2 23 1,4-35-56,-1 59 152,-2 22 31,2-77-156,0 0 0,-1 0 0,0 0 0,0 0 0,-1 0 0,0-1 0,-6 14 0,7-19-24,1 1 1,0-1 0,-1 0 0,1 0 0,-1 0-1,0 0 1,0 0 0,0 0 0,0 0 0,0-1-1,0 1 1,0-1 0,0 1 0,0-1 0,-1 0-1,1 0 1,-1 0 0,1 0 0,-1-1 0,1 1-1,-5 0 1,4-1-19,-1 0-1,1-1 1,-1 0-1,0 1 1,1-1-1,-1 0 1,1-1-1,0 1 1,-1-1-1,1 1 1,0-1-1,0 0 1,-5-4-1,-1-2-48,1 0 1,0 0-1,0 0 1,0-1-1,1 0 1,1-1-1,0 0 0,-10-20 1,-2-28-131,17 55 171,0 0-1,1 0 0,-1 0 0,1 0 1,0 0-1,0 0 0,0 0 0,0 0 1,1 0-1,-1 0 0,1 0 0,0 0 1,0 0-1,0 0 0,0 0 0,2-3 1,-2 5 21,0 0 0,0 0 0,0 0 0,0 1 0,0-1 0,0 0 0,0 1 0,0-1 0,0 1 0,0-1 0,1 1 0,-1-1 0,0 1 0,0 0 0,0 0 0,1 0 0,-1 0 0,0 0 0,0 0 0,1 0 0,-1 0 0,0 0 0,0 0 0,1 1 0,-1-1 0,0 0 0,0 1 0,0-1 0,0 1 0,0 0 0,0-1 0,0 1 0,0 0 0,2 1 0,33 29 144,-17-7-83,-1 1 0,-1 0 0,-1 2 0,-2 0 0,0 0 0,13 42 0,-26-67-55,0 0 0,-1 0 0,1 0 0,0 0 0,-1 0 0,1 0-1,-1 0 1,0 0 0,0 1 0,1-1 0,-2 0 0,1 0 0,0 0 0,0 0 0,-1 1-1,1-1 1,-1 0 0,-1 3 0,2-5-4,-1 1 0,1 0 0,-1-1 0,1 1 0,-1-1 0,1 1 0,-1-1 0,1 0 0,-1 1 0,0-1 0,1 0 0,-1 1 0,0-1 0,1 0 0,-1 0 0,0 1 0,0-1 0,1 0 0,-1 0 0,0 0 0,0 0 0,-2 0-1,1 0-1,0-1 1,-1 1 0,1-1 0,0 0 0,0 1-1,0-1 1,-1 0 0,-2-2 0,-6-4-61,-1-1 1,1 0-1,1 0 0,0-1 1,0 0-1,1-1 1,0 0-1,0-1 1,1 0-1,-12-21 0,10 12-48,1-1 0,1 1-1,0-2 1,2 1-1,-7-40 1,-8-21 21,31 141 411,4 99 0,-12 65 9,-2-170-225,0-45-87,0 0 0,-1 0 0,0 0 0,0 0 0,0 0 0,-5 12 0,5-18-22,1-1 1,0 0-1,-1 0 1,0 0-1,1 0 1,-1 0-1,0-1 1,1 1-1,-1 0 0,0 0 1,0 0-1,0-1 1,0 1-1,0 0 1,0-1-1,0 1 1,0 0-1,0-1 1,0 0-1,0 1 1,-1-1-1,0 0-10,-1 0 0,1 0 0,0 0 0,0 0 0,0-1 0,0 1 0,0-1 0,0 0 0,0 0 0,0 0 0,0 0 0,0 0 0,0 0 0,0 0 0,-2-3 0,-5-3-62,1-1 0,1 0 1,-1 0-1,2 0 0,-1-1 1,1 0-1,0-1 0,1 1 0,0-1 1,-4-10-1,-2-11-161,-16-65 1,20 63 107,2-1 1,0 0-1,2 1 0,3-46 1,0 76 118,0-1 1,1 1 0,-1 0-1,1-1 1,0 1 0,0 0-1,0-1 1,1 1-1,-1 0 1,1 0 0,0 0-1,0 0 1,0 0 0,0 1-1,0-1 1,4-3 0,-6 6 7,1-1 1,0 0-1,0 1 1,0-1 0,1 1-1,-1-1 1,0 1 0,0-1-1,0 1 1,0 0-1,0 0 1,0-1 0,1 1-1,-1 0 1,0 0-1,0 0 1,0 0 0,0 1-1,2-1 1,-1 1 0,0 0 0,0 0 0,0 0-1,0 0 1,0 0 0,0 0 0,-1 1 0,1-1 0,-1 1 0,1-1 0,-1 1 0,1-1-1,-1 1 1,2 2 0,2 6 24,-1 0-1,0 0 0,0 1 1,-1-1-1,0 1 0,-1 0 1,-1 0-1,1 0 1,-1-1-1,-1 1 0,0 0 1,-4 21-1,4-30-19,0 1 0,0-1 1,-1 0-1,1 0 0,-1 0 0,0 1 0,0-1 0,1 0 1,-1 0-1,-1 0 0,1 0 0,0 0 0,0 0 0,-1-1 1,1 1-1,-1 0 0,0-1 0,1 1 0,-1-1 0,-3 2 1,3-2-12,0 0 1,0-1 0,-1 1 0,1-1 0,0 0 0,-1 1 0,1-1 0,0 0 0,0 0 0,-1-1 0,1 1 0,0 0 0,0-1-1,-1 0 1,1 1 0,-4-3 0,-1-1-41,-1 0 0,1 0-1,0 0 1,0-1-1,1-1 1,-1 1 0,1-1-1,0 0 1,-9-13 0,7 5-27,1 0 1,0-1 0,2 0 0,-1 0-1,2 0 1,0-1 0,-4-31 0,4 22-53,-13-43 0,18 68 122,-1 0 1,0 0-1,0 0 1,0-1 0,0 1-1,0 0 1,0 0-1,0 0 1,0 0-1,0 0 1,0 0-1,0-1 1,0 1 0,0 0-1,0 0 1,0 0-1,0 0 1,0 0-1,0-1 1,0 1-1,0 0 1,0 0-1,-1 0 1,1 0 0,0 0-1,0 0 1,0 0-1,0-1 1,0 1-1,0 0 1,0 0-1,0 0 1,0 0 0,-1 0-1,1 0 1,0 0-1,0 0 1,0 0-1,0 0 1,0 0-1,0 0 1,-1 0-1,1 0 1,0-1 0,0 1-1,0 0 1,0 0-1,0 0 1,-1 0-1,1 1 1,0-1-1,0 0 1,0 0-1,0 0 1,0 0 0,0 0-1,-1 0 1,1 0-1,0 0 1,0 0-1,0 0 1,0 0-1,0 0 1,0 0 0,-1 1-1,-3 12 120,0 23 14,2 20 25,-3 0 0,-2 0 1,-21 83-1,27-135-143,-1 0 0,1 0 0,0 0 0,-1 0 0,0 0 0,0-1 0,0 1 0,0-1 0,-1 1 0,1-1 1,-1 0-1,0 0 0,-5 4 0,6-6-7,0 0 1,0 0 0,0 0 0,0 0 0,-1-1 0,1 1 0,0-1 0,0 1-1,-1-1 1,1 0 0,0 0 0,0 0 0,-1 0 0,1 0 0,0-1 0,0 1-1,0-1 1,-1 1 0,1-1 0,0 0 0,0 0 0,0 0 0,0 0 0,0 0-1,-3-3 1,-3-2-47,-1-1 0,2-1 0,-1 1-1,1-1 1,0 0 0,1-1-1,0 0 1,0 0 0,1 0 0,0-1-1,1 1 1,0-1 0,-5-16-1,0-7-112,2 1 0,0-1 0,-1-35 1,5 34-17,2 0 0,3-51 0,-2 84 158,0 0 0,0-1 0,0 1 0,1 0-1,-1 0 1,0-1 0,0 1 0,1 0-1,-1 0 1,1 0 0,-1 0 0,1 0 0,0 0-1,-1 0 1,2-1 0,-2 2 8,1-1 0,-1 1 0,0 0 0,1 0 1,-1 0-1,1 0 0,-1 0 0,0 0 0,1 0 0,-1 0 0,0 0 0,1 0 0,-1 0 0,1 0 1,-1 0-1,0 0 0,1 0 0,-1 0 0,0 1 0,1-1 0,-1 0 0,0 0 0,1 0 0,-1 0 1,0 1-1,1-1 0,-1 0 0,0 0 0,0 1 0,1-1 0,2 4 22,0 0-1,0-1 0,-1 1 0,1 0 1,-1 0-1,3 7 0,2 9 28,-1 0 1,-1 0-1,-1 0 0,-1 1 0,0 0 0,-2-1 0,0 1 0,-3 25 0,2-44-44,0 0 0,0 0 1,0 0-1,0 0 0,-1 0 1,1 0-1,-1-1 0,1 1 1,-1 0-1,0 0 0,0 0 1,0-1-1,0 1 0,0 0 1,0-1-1,0 1 0,0-1 0,0 0 1,-1 1-1,1-1 0,-1 0 1,1 0-1,-1 0 0,0 0 1,1 0-1,-1 0 0,-3 1 1,3-2-14,-1 1 0,1-1 0,0 0 0,0-1 0,-1 1 0,1 0 0,0-1 0,0 1 0,0-1 0,0 0 0,-1 1 0,1-1 0,0 0 0,0 0 0,0-1 0,1 1 0,-1 0 0,0-1 0,0 1 0,1-1 0,-1 1 0,1-1 0,-3-2 0,-2-5-42,1 1 0,0-1 0,0 1 0,-5-14 0,9 20 46,0 0 0,0 0 0,0-1 0,0 1 0,0 0 1,1-1-1,-1 1 0,1-1 0,-1 1 0,1 0 0,0-1 0,0 1 1,0-1-1,0 1 0,1-1 0,-1 1 0,1 0 0,-1-1 0,1 1 1,0 0-1,0-1 0,2-2 0,-3 4 5,0 1 0,1 0-1,-1 0 1,0 0 0,0-1 0,1 1 0,-1 0-1,0 0 1,0 0 0,1 0 0,-1 0 0,0-1-1,1 1 1,-1 0 0,0 0 0,0 0 0,1 0-1,-1 0 1,0 0 0,1 0 0,-1 0 0,0 0-1,1 0 1,-1 0 0,0 0 0,0 0 0,1 1-1,-1-1 1,0 0 0,1 0 0,-1 0-1,0 0 1,0 0 0,1 1 0,-1-1 0,0 0-1,0 0 1,1 1 0,9 14 78,1 18 31,-4 13 5,-1 0 1,-3 0-1,-3 71 1,-1-101-86,1 13-21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2T04:44:44.88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4915,'0'0'0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2T04:45:07.66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4915,'5'0'180,"8"0"0,1 0-180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2T04:45:16.195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1 1 8192,'0'0'0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12T04:45:27.402"/>
    </inkml:context>
    <inkml:brush xml:id="br0">
      <inkml:brushProperty name="width" value="0.1" units="cm"/>
      <inkml:brushProperty name="height" value="0.1" units="cm"/>
      <inkml:brushProperty name="color" value="#008C3A"/>
    </inkml:brush>
  </inkml:definitions>
  <inkml:trace contextRef="#ctx0" brushRef="#br0">0 1 9830,'0'0'0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75743496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707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707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707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707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707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707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707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707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707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104862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3951" y="3499590"/>
            <a:ext cx="12851448" cy="7444669"/>
          </a:xfrm>
        </p:spPr>
        <p:txBody>
          <a:bodyPr anchor="b"/>
          <a:lstStyle>
            <a:lvl1pPr algn="ctr">
              <a:defRPr sz="992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3968"/>
            </a:lvl1pPr>
            <a:lvl2pPr marL="755980" indent="0" algn="ctr">
              <a:buNone/>
              <a:defRPr sz="3307"/>
            </a:lvl2pPr>
            <a:lvl3pPr marL="1511960" indent="0" algn="ctr">
              <a:buNone/>
              <a:defRPr sz="2976"/>
            </a:lvl3pPr>
            <a:lvl4pPr marL="2267941" indent="0" algn="ctr">
              <a:buNone/>
              <a:defRPr sz="2646"/>
            </a:lvl4pPr>
            <a:lvl5pPr marL="3023921" indent="0" algn="ctr">
              <a:buNone/>
              <a:defRPr sz="2646"/>
            </a:lvl5pPr>
            <a:lvl6pPr marL="3779901" indent="0" algn="ctr">
              <a:buNone/>
              <a:defRPr sz="2646"/>
            </a:lvl6pPr>
            <a:lvl7pPr marL="4535881" indent="0" algn="ctr">
              <a:buNone/>
              <a:defRPr sz="2646"/>
            </a:lvl7pPr>
            <a:lvl8pPr marL="5291861" indent="0" algn="ctr">
              <a:buNone/>
              <a:defRPr sz="2646"/>
            </a:lvl8pPr>
            <a:lvl9pPr marL="6047842" indent="0" algn="ctr">
              <a:buNone/>
              <a:defRPr sz="264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3584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3668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19786" y="1138480"/>
            <a:ext cx="3260110" cy="18121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456" y="1138480"/>
            <a:ext cx="9591338" cy="18121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087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5096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582" y="5331063"/>
            <a:ext cx="13040439" cy="8894992"/>
          </a:xfrm>
        </p:spPr>
        <p:txBody>
          <a:bodyPr anchor="b"/>
          <a:lstStyle>
            <a:lvl1pPr>
              <a:defRPr sz="992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582" y="14310205"/>
            <a:ext cx="13040439" cy="4677666"/>
          </a:xfrm>
        </p:spPr>
        <p:txBody>
          <a:bodyPr/>
          <a:lstStyle>
            <a:lvl1pPr marL="0" indent="0">
              <a:buNone/>
              <a:defRPr sz="3968">
                <a:solidFill>
                  <a:schemeClr val="tx1"/>
                </a:solidFill>
              </a:defRPr>
            </a:lvl1pPr>
            <a:lvl2pPr marL="755980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2pPr>
            <a:lvl3pPr marL="1511960" indent="0">
              <a:buNone/>
              <a:defRPr sz="2976">
                <a:solidFill>
                  <a:schemeClr val="tx1">
                    <a:tint val="75000"/>
                  </a:schemeClr>
                </a:solidFill>
              </a:defRPr>
            </a:lvl3pPr>
            <a:lvl4pPr marL="226794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4pPr>
            <a:lvl5pPr marL="302392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5pPr>
            <a:lvl6pPr marL="377990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6pPr>
            <a:lvl7pPr marL="453588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7pPr>
            <a:lvl8pPr marL="529186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8pPr>
            <a:lvl9pPr marL="6047842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2014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878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138485"/>
            <a:ext cx="13040439" cy="4133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426" y="5241960"/>
            <a:ext cx="63961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426" y="7810963"/>
            <a:ext cx="6396193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172" y="5241960"/>
            <a:ext cx="64276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172" y="7810963"/>
            <a:ext cx="6427693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957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5749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98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93" y="3078850"/>
            <a:ext cx="7654171" cy="15196234"/>
          </a:xfrm>
        </p:spPr>
        <p:txBody>
          <a:bodyPr/>
          <a:lstStyle>
            <a:lvl1pPr>
              <a:defRPr sz="5291"/>
            </a:lvl1pPr>
            <a:lvl2pPr>
              <a:defRPr sz="4630"/>
            </a:lvl2pPr>
            <a:lvl3pPr>
              <a:defRPr sz="3968"/>
            </a:lvl3pPr>
            <a:lvl4pPr>
              <a:defRPr sz="3307"/>
            </a:lvl4pPr>
            <a:lvl5pPr>
              <a:defRPr sz="3307"/>
            </a:lvl5pPr>
            <a:lvl6pPr>
              <a:defRPr sz="3307"/>
            </a:lvl6pPr>
            <a:lvl7pPr>
              <a:defRPr sz="3307"/>
            </a:lvl7pPr>
            <a:lvl8pPr>
              <a:defRPr sz="3307"/>
            </a:lvl8pPr>
            <a:lvl9pPr>
              <a:defRPr sz="330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1924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7693" y="3078850"/>
            <a:ext cx="7654171" cy="15196234"/>
          </a:xfrm>
        </p:spPr>
        <p:txBody>
          <a:bodyPr anchor="t"/>
          <a:lstStyle>
            <a:lvl1pPr marL="0" indent="0">
              <a:buNone/>
              <a:defRPr sz="5291"/>
            </a:lvl1pPr>
            <a:lvl2pPr marL="755980" indent="0">
              <a:buNone/>
              <a:defRPr sz="4630"/>
            </a:lvl2pPr>
            <a:lvl3pPr marL="1511960" indent="0">
              <a:buNone/>
              <a:defRPr sz="3968"/>
            </a:lvl3pPr>
            <a:lvl4pPr marL="2267941" indent="0">
              <a:buNone/>
              <a:defRPr sz="3307"/>
            </a:lvl4pPr>
            <a:lvl5pPr marL="3023921" indent="0">
              <a:buNone/>
              <a:defRPr sz="3307"/>
            </a:lvl5pPr>
            <a:lvl6pPr marL="3779901" indent="0">
              <a:buNone/>
              <a:defRPr sz="3307"/>
            </a:lvl6pPr>
            <a:lvl7pPr marL="4535881" indent="0">
              <a:buNone/>
              <a:defRPr sz="3307"/>
            </a:lvl7pPr>
            <a:lvl8pPr marL="5291861" indent="0">
              <a:buNone/>
              <a:defRPr sz="3307"/>
            </a:lvl8pPr>
            <a:lvl9pPr marL="6047842" indent="0">
              <a:buNone/>
              <a:defRPr sz="330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2012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1138485"/>
            <a:ext cx="13040439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5692400"/>
            <a:ext cx="13040439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2505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1511960" rtl="0" eaLnBrk="1" latinLnBrk="0" hangingPunct="1">
        <a:lnSpc>
          <a:spcPct val="90000"/>
        </a:lnSpc>
        <a:spcBef>
          <a:spcPct val="0"/>
        </a:spcBef>
        <a:buNone/>
        <a:defRPr sz="72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90" indent="-377990" algn="l" defTabSz="1511960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4630" kern="1200">
          <a:solidFill>
            <a:schemeClr val="tx1"/>
          </a:solidFill>
          <a:latin typeface="+mn-lt"/>
          <a:ea typeface="+mn-ea"/>
          <a:cs typeface="+mn-cs"/>
        </a:defRPr>
      </a:lvl1pPr>
      <a:lvl2pPr marL="1133970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188995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64593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40191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415789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91387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669852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425832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1pPr>
      <a:lvl2pPr marL="75598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51196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3pPr>
      <a:lvl4pPr marL="226794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02392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377990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53588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29186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047842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7.png"/><Relationship Id="rId18" Type="http://schemas.openxmlformats.org/officeDocument/2006/relationships/image" Target="../media/image9.png"/><Relationship Id="rId26" Type="http://schemas.openxmlformats.org/officeDocument/2006/relationships/image" Target="../media/image14.png"/><Relationship Id="rId3" Type="http://schemas.openxmlformats.org/officeDocument/2006/relationships/image" Target="../media/image1.jpeg"/><Relationship Id="rId21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customXml" Target="../ink/ink4.xml"/><Relationship Id="rId17" Type="http://schemas.openxmlformats.org/officeDocument/2006/relationships/customXml" Target="../ink/ink7.xml"/><Relationship Id="rId25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8.png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6.png"/><Relationship Id="rId24" Type="http://schemas.openxmlformats.org/officeDocument/2006/relationships/image" Target="../media/image12.png"/><Relationship Id="rId15" Type="http://schemas.openxmlformats.org/officeDocument/2006/relationships/customXml" Target="../ink/ink6.xml"/><Relationship Id="rId23" Type="http://schemas.openxmlformats.org/officeDocument/2006/relationships/image" Target="../media/image11.png"/><Relationship Id="rId10" Type="http://schemas.openxmlformats.org/officeDocument/2006/relationships/customXml" Target="../ink/ink3.xml"/><Relationship Id="rId19" Type="http://schemas.openxmlformats.org/officeDocument/2006/relationships/customXml" Target="../ink/ink8.xml"/><Relationship Id="rId4" Type="http://schemas.openxmlformats.org/officeDocument/2006/relationships/customXml" Target="../ink/ink1.xml"/><Relationship Id="rId9" Type="http://schemas.openxmlformats.org/officeDocument/2006/relationships/image" Target="../media/image5.png"/><Relationship Id="rId14" Type="http://schemas.openxmlformats.org/officeDocument/2006/relationships/customXml" Target="../ink/ink5.xml"/><Relationship Id="rId22" Type="http://schemas.openxmlformats.org/officeDocument/2006/relationships/image" Target="../media/image3.png"/><Relationship Id="rId27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7673544" y="1858281"/>
            <a:ext cx="7316458" cy="19038141"/>
          </a:xfrm>
          <a:prstGeom prst="roundRect">
            <a:avLst>
              <a:gd name="adj" fmla="val 2556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271" tIns="19130" rIns="38271" bIns="19130" anchor="ctr" anchorCtr="0">
            <a:noAutofit/>
          </a:bodyPr>
          <a:lstStyle/>
          <a:p>
            <a:pPr>
              <a:buClr>
                <a:schemeClr val="dk1"/>
              </a:buClr>
              <a:buSzPts val="2800"/>
            </a:pPr>
            <a:endParaRPr lang="en-IN" sz="1172" dirty="0">
              <a:solidFill>
                <a:schemeClr val="dk1"/>
              </a:solidFill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91439" y="41090"/>
            <a:ext cx="14935940" cy="179583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271" tIns="19130" rIns="38271" bIns="19130" anchor="ctr" anchorCtr="0">
            <a:noAutofit/>
          </a:bodyPr>
          <a:lstStyle/>
          <a:p>
            <a:pPr algn="ctr">
              <a:buClr>
                <a:schemeClr val="dk1"/>
              </a:buClr>
              <a:buSzPts val="4000"/>
            </a:pPr>
            <a:r>
              <a:rPr lang="en-IN" sz="2400" b="1" dirty="0">
                <a:solidFill>
                  <a:srgbClr val="002060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RV College of Engineering, Bengaluru – 560059.</a:t>
            </a:r>
          </a:p>
          <a:p>
            <a:pPr algn="ctr">
              <a:buClr>
                <a:schemeClr val="dk1"/>
              </a:buClr>
              <a:buSzPts val="4000"/>
            </a:pPr>
            <a:endParaRPr lang="en-IN" sz="3600" b="1" dirty="0">
              <a:solidFill>
                <a:schemeClr val="dk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  <a:p>
            <a:pPr algn="ctr">
              <a:buClr>
                <a:schemeClr val="dk1"/>
              </a:buClr>
              <a:buSzPts val="4000"/>
            </a:pPr>
            <a:endParaRPr lang="en-IN" sz="3600" b="1" dirty="0">
              <a:solidFill>
                <a:schemeClr val="dk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2079591" y="543829"/>
            <a:ext cx="10258425" cy="407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algn="ctr">
              <a:buClr>
                <a:srgbClr val="990000"/>
              </a:buClr>
              <a:buSzPts val="6000"/>
            </a:pPr>
            <a:r>
              <a:rPr lang="en-IN" sz="2400" dirty="0"/>
              <a:t>Anti-Sleep Driver Cap Alarm System</a:t>
            </a:r>
            <a:endParaRPr lang="en-IN" sz="2400" b="1" dirty="0">
              <a:solidFill>
                <a:schemeClr val="accent2">
                  <a:lumMod val="50000"/>
                </a:schemeClr>
              </a:solidFill>
              <a:latin typeface="Trebuchet MS" panose="020B0603020202020204"/>
              <a:ea typeface="Tahoma" panose="020B0604030504040204"/>
              <a:cs typeface="Tahoma" panose="020B0604030504040204"/>
              <a:sym typeface="Trebuchet MS" panose="020B0603020202020204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23447" y="1175746"/>
            <a:ext cx="14935978" cy="6541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algn="ctr">
              <a:buClr>
                <a:srgbClr val="0000FF"/>
              </a:buClr>
              <a:buSzPts val="4400"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Samrudh S Malali | Sanchit Kumar | Shashank Kota | Sarvajit</a:t>
            </a:r>
          </a:p>
          <a:p>
            <a:pPr algn="ctr">
              <a:buClr>
                <a:srgbClr val="0000FF"/>
              </a:buClr>
              <a:buSzPts val="4400"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charset="0"/>
                <a:cs typeface="Times New Roman" panose="02020603050405020304" charset="0"/>
              </a:rPr>
              <a:t>                                     RVCE25BEC159 | RVCE25BEC195 | RVCE25BEC118 | RVCE25BEC127  G Anjaneya Sir  Dr. Gangadhar Angadi Sir</a:t>
            </a:r>
            <a:endParaRPr sz="2000" dirty="0">
              <a:solidFill>
                <a:srgbClr val="975329"/>
              </a:solidFill>
            </a:endParaRPr>
          </a:p>
        </p:txBody>
      </p:sp>
      <p:sp>
        <p:nvSpPr>
          <p:cNvPr id="94" name="Google Shape;94;p1"/>
          <p:cNvSpPr/>
          <p:nvPr/>
        </p:nvSpPr>
        <p:spPr>
          <a:xfrm>
            <a:off x="7846751" y="14774675"/>
            <a:ext cx="7049317" cy="1084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t" anchorCtr="0">
            <a:noAutofit/>
          </a:bodyPr>
          <a:lstStyle/>
          <a:p>
            <a:pPr marL="143538" indent="-74427">
              <a:lnSpc>
                <a:spcPct val="110000"/>
              </a:lnSpc>
              <a:buClr>
                <a:schemeClr val="dk1"/>
              </a:buClr>
              <a:buSzPts val="2600"/>
            </a:pPr>
            <a:endParaRPr sz="1088">
              <a:solidFill>
                <a:srgbClr val="003300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-350871" y="2851916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>
              <a:solidFill>
                <a:schemeClr val="dk1"/>
              </a:solidFill>
            </a:endParaRPr>
          </a:p>
        </p:txBody>
      </p:sp>
      <p:sp>
        <p:nvSpPr>
          <p:cNvPr id="97" name="Google Shape;97;p1"/>
          <p:cNvSpPr/>
          <p:nvPr/>
        </p:nvSpPr>
        <p:spPr>
          <a:xfrm>
            <a:off x="350871" y="11322617"/>
            <a:ext cx="77085" cy="154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1800"/>
            </a:pPr>
            <a:endParaRPr sz="753">
              <a:solidFill>
                <a:schemeClr val="dk1"/>
              </a:solidFill>
            </a:endParaRPr>
          </a:p>
        </p:txBody>
      </p:sp>
      <p:sp>
        <p:nvSpPr>
          <p:cNvPr id="101" name="Google Shape;101;p1"/>
          <p:cNvSpPr/>
          <p:nvPr/>
        </p:nvSpPr>
        <p:spPr>
          <a:xfrm>
            <a:off x="0" y="2851916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>
              <a:solidFill>
                <a:schemeClr val="dk1"/>
              </a:solidFill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0" y="10361751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>
              <a:solidFill>
                <a:schemeClr val="dk1"/>
              </a:solidFill>
            </a:endParaRPr>
          </a:p>
        </p:txBody>
      </p:sp>
      <p:sp>
        <p:nvSpPr>
          <p:cNvPr id="103" name="Google Shape;103;p1"/>
          <p:cNvSpPr/>
          <p:nvPr/>
        </p:nvSpPr>
        <p:spPr>
          <a:xfrm>
            <a:off x="0" y="10309918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>
              <a:solidFill>
                <a:schemeClr val="dk1"/>
              </a:solidFill>
            </a:endParaRPr>
          </a:p>
        </p:txBody>
      </p:sp>
      <p:sp>
        <p:nvSpPr>
          <p:cNvPr id="104" name="Google Shape;104;p1"/>
          <p:cNvSpPr/>
          <p:nvPr/>
        </p:nvSpPr>
        <p:spPr>
          <a:xfrm>
            <a:off x="0" y="10309918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>
              <a:solidFill>
                <a:schemeClr val="dk1"/>
              </a:solidFill>
            </a:endParaRPr>
          </a:p>
        </p:txBody>
      </p:sp>
      <p:sp>
        <p:nvSpPr>
          <p:cNvPr id="105" name="Google Shape;105;p1"/>
          <p:cNvSpPr txBox="1"/>
          <p:nvPr/>
        </p:nvSpPr>
        <p:spPr>
          <a:xfrm>
            <a:off x="7846751" y="16146261"/>
            <a:ext cx="5837217" cy="154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>
              <a:buClr>
                <a:schemeClr val="dk1"/>
              </a:buClr>
              <a:buSzPts val="1800"/>
            </a:pPr>
            <a:endParaRPr sz="753">
              <a:solidFill>
                <a:schemeClr val="accent2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06" name="Google Shape;106;p1"/>
          <p:cNvSpPr txBox="1"/>
          <p:nvPr/>
        </p:nvSpPr>
        <p:spPr>
          <a:xfrm>
            <a:off x="4210452" y="16241953"/>
            <a:ext cx="988818" cy="20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>
              <a:buClr>
                <a:schemeClr val="dk1"/>
              </a:buClr>
              <a:buSzPts val="2600"/>
            </a:pPr>
            <a:endParaRPr sz="1088">
              <a:solidFill>
                <a:schemeClr val="lt2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0" y="10361751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>
              <a:solidFill>
                <a:schemeClr val="dk1"/>
              </a:solidFill>
            </a:endParaRPr>
          </a:p>
        </p:txBody>
      </p:sp>
      <p:sp>
        <p:nvSpPr>
          <p:cNvPr id="108" name="Google Shape;108;p1"/>
          <p:cNvSpPr/>
          <p:nvPr/>
        </p:nvSpPr>
        <p:spPr>
          <a:xfrm>
            <a:off x="0" y="10361751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>
              <a:solidFill>
                <a:schemeClr val="dk1"/>
              </a:solidFill>
            </a:endParaRPr>
          </a:p>
        </p:txBody>
      </p:sp>
      <p:sp>
        <p:nvSpPr>
          <p:cNvPr id="109" name="Google Shape;109;p1"/>
          <p:cNvSpPr txBox="1"/>
          <p:nvPr/>
        </p:nvSpPr>
        <p:spPr>
          <a:xfrm>
            <a:off x="9345927" y="6340480"/>
            <a:ext cx="988818" cy="20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>
              <a:buClr>
                <a:schemeClr val="dk1"/>
              </a:buClr>
              <a:buSzPts val="2600"/>
            </a:pPr>
            <a:endParaRPr sz="1088">
              <a:solidFill>
                <a:schemeClr val="lt2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12057203" y="6353771"/>
            <a:ext cx="988818" cy="20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>
              <a:buClr>
                <a:schemeClr val="dk1"/>
              </a:buClr>
              <a:buSzPts val="2600"/>
            </a:pPr>
            <a:endParaRPr sz="1088">
              <a:solidFill>
                <a:schemeClr val="lt2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11" name="Google Shape;111;p1"/>
          <p:cNvSpPr/>
          <p:nvPr/>
        </p:nvSpPr>
        <p:spPr>
          <a:xfrm>
            <a:off x="0" y="2851916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>
              <a:solidFill>
                <a:schemeClr val="dk1"/>
              </a:solidFill>
            </a:endParaRPr>
          </a:p>
        </p:txBody>
      </p:sp>
      <p:sp>
        <p:nvSpPr>
          <p:cNvPr id="113" name="Google Shape;113;p1"/>
          <p:cNvSpPr/>
          <p:nvPr/>
        </p:nvSpPr>
        <p:spPr>
          <a:xfrm>
            <a:off x="0" y="2947608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>
              <a:solidFill>
                <a:schemeClr val="dk1"/>
              </a:solidFill>
            </a:endParaRPr>
          </a:p>
        </p:txBody>
      </p:sp>
      <p:sp>
        <p:nvSpPr>
          <p:cNvPr id="114" name="Google Shape;114;p1"/>
          <p:cNvSpPr/>
          <p:nvPr/>
        </p:nvSpPr>
        <p:spPr>
          <a:xfrm>
            <a:off x="0" y="4231476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>
              <a:solidFill>
                <a:schemeClr val="dk1"/>
              </a:solidFill>
            </a:endParaRPr>
          </a:p>
        </p:txBody>
      </p:sp>
      <p:sp>
        <p:nvSpPr>
          <p:cNvPr id="115" name="Google Shape;115;p1"/>
          <p:cNvSpPr/>
          <p:nvPr/>
        </p:nvSpPr>
        <p:spPr>
          <a:xfrm>
            <a:off x="191385" y="3828772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 dirty="0">
              <a:solidFill>
                <a:schemeClr val="dk1"/>
              </a:solidFill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191385" y="4542476"/>
            <a:ext cx="15119350" cy="56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ctr" anchorCtr="0">
            <a:spAutoFit/>
          </a:bodyPr>
          <a:lstStyle/>
          <a:p>
            <a:pPr>
              <a:buClr>
                <a:schemeClr val="dk1"/>
              </a:buClr>
              <a:buSzPts val="8100"/>
            </a:pPr>
            <a:endParaRPr sz="3391">
              <a:solidFill>
                <a:schemeClr val="dk1"/>
              </a:solidFill>
            </a:endParaRPr>
          </a:p>
        </p:txBody>
      </p:sp>
      <p:grpSp>
        <p:nvGrpSpPr>
          <p:cNvPr id="127" name="Google Shape;127;p1"/>
          <p:cNvGrpSpPr/>
          <p:nvPr/>
        </p:nvGrpSpPr>
        <p:grpSpPr>
          <a:xfrm>
            <a:off x="126594" y="1879436"/>
            <a:ext cx="7519803" cy="19074543"/>
            <a:chOff x="26278960" y="10026061"/>
            <a:chExt cx="17964396" cy="28277704"/>
          </a:xfrm>
        </p:grpSpPr>
        <p:sp>
          <p:nvSpPr>
            <p:cNvPr id="131" name="Google Shape;131;p1"/>
            <p:cNvSpPr/>
            <p:nvPr/>
          </p:nvSpPr>
          <p:spPr>
            <a:xfrm>
              <a:off x="26278960" y="10026061"/>
              <a:ext cx="17964396" cy="28277704"/>
            </a:xfrm>
            <a:prstGeom prst="roundRect">
              <a:avLst>
                <a:gd name="adj" fmla="val 2556"/>
              </a:avLst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spcFirstLastPara="1" wrap="square" lIns="38271" tIns="19130" rIns="38271" bIns="19130" anchor="ctr" anchorCtr="0">
              <a:noAutofit/>
            </a:bodyPr>
            <a:lstStyle/>
            <a:p>
              <a:pPr>
                <a:buClr>
                  <a:schemeClr val="dk1"/>
                </a:buClr>
                <a:buSzPts val="3600"/>
              </a:pPr>
              <a:endParaRPr lang="en-IN" sz="1507" dirty="0">
                <a:latin typeface="Arial" panose="020B0604020202020204"/>
                <a:ea typeface="Arial" panose="020B0604020202020204"/>
                <a:cs typeface="Arial" panose="020B0604020202020204"/>
              </a:endParaRPr>
            </a:p>
            <a:p>
              <a:pPr>
                <a:buClr>
                  <a:schemeClr val="dk1"/>
                </a:buClr>
                <a:buSzPts val="3600"/>
              </a:pPr>
              <a:r>
                <a:rPr lang="en-IN" sz="1507" dirty="0">
                  <a:latin typeface="Arial" panose="020B0604020202020204"/>
                  <a:ea typeface="Arial" panose="020B0604020202020204"/>
                  <a:cs typeface="Arial" panose="020B0604020202020204"/>
                </a:rPr>
                <a:t>              n</a:t>
              </a:r>
              <a:endParaRPr sz="1507" dirty="0">
                <a:latin typeface="Arial" panose="020B0604020202020204"/>
                <a:ea typeface="Arial" panose="020B0604020202020204"/>
                <a:cs typeface="Arial" panose="020B0604020202020204"/>
              </a:endParaRPr>
            </a:p>
          </p:txBody>
        </p:sp>
        <p:sp>
          <p:nvSpPr>
            <p:cNvPr id="150" name="Google Shape;150;p1"/>
            <p:cNvSpPr txBox="1"/>
            <p:nvPr/>
          </p:nvSpPr>
          <p:spPr>
            <a:xfrm>
              <a:off x="26592934" y="10175618"/>
              <a:ext cx="17344338" cy="473654"/>
            </a:xfrm>
            <a:prstGeom prst="rect">
              <a:avLst/>
            </a:prstGeom>
            <a:solidFill>
              <a:srgbClr val="FFC000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38271" tIns="19130" rIns="38271" bIns="19130" anchor="t" anchorCtr="0">
              <a:spAutoFit/>
            </a:bodyPr>
            <a:lstStyle/>
            <a:p>
              <a:pPr algn="ctr">
                <a:buClr>
                  <a:srgbClr val="002060"/>
                </a:buClr>
                <a:buSzPts val="4400"/>
              </a:pPr>
              <a:r>
                <a:rPr lang="en-IN" sz="1842" b="1" dirty="0">
                  <a:solidFill>
                    <a:srgbClr val="002060"/>
                  </a:solidFill>
                  <a:latin typeface="Comic Sans MS" panose="030F0702030302020204"/>
                  <a:ea typeface="Comic Sans MS" panose="030F0702030302020204"/>
                  <a:cs typeface="Comic Sans MS" panose="030F0702030302020204"/>
                  <a:sym typeface="Comic Sans MS" panose="030F0702030302020204"/>
                </a:rPr>
                <a:t>Introduction</a:t>
              </a:r>
              <a:endParaRPr sz="1842" b="1" dirty="0">
                <a:solidFill>
                  <a:srgbClr val="00206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endParaRPr>
            </a:p>
          </p:txBody>
        </p:sp>
      </p:grpSp>
      <p:sp>
        <p:nvSpPr>
          <p:cNvPr id="161" name="Google Shape;161;p1"/>
          <p:cNvSpPr txBox="1"/>
          <p:nvPr/>
        </p:nvSpPr>
        <p:spPr>
          <a:xfrm>
            <a:off x="424665" y="16214823"/>
            <a:ext cx="6830161" cy="27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marL="239230" indent="-143538">
              <a:buClr>
                <a:schemeClr val="dk1"/>
              </a:buClr>
              <a:buSzPts val="3600"/>
            </a:pPr>
            <a:endParaRPr sz="1507">
              <a:solidFill>
                <a:schemeClr val="dk1"/>
              </a:solidFill>
            </a:endParaRPr>
          </a:p>
        </p:txBody>
      </p:sp>
      <p:sp>
        <p:nvSpPr>
          <p:cNvPr id="171" name="Google Shape;171;p1"/>
          <p:cNvSpPr txBox="1"/>
          <p:nvPr/>
        </p:nvSpPr>
        <p:spPr>
          <a:xfrm>
            <a:off x="218306" y="16347918"/>
            <a:ext cx="7397264" cy="322109"/>
          </a:xfrm>
          <a:prstGeom prst="rect">
            <a:avLst/>
          </a:prstGeom>
          <a:solidFill>
            <a:srgbClr val="FFC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algn="ctr">
              <a:buClr>
                <a:srgbClr val="002060"/>
              </a:buClr>
              <a:buSzPts val="4400"/>
            </a:pPr>
            <a:r>
              <a:rPr lang="en-IN" sz="1842" b="1" dirty="0">
                <a:solidFill>
                  <a:srgbClr val="00206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Empirical, Calculations, Tools &amp; Techniques</a:t>
            </a:r>
            <a:endParaRPr sz="1842" b="1" dirty="0">
              <a:solidFill>
                <a:srgbClr val="002060"/>
              </a:solidFill>
              <a:latin typeface="Comic Sans MS" panose="030F0702030302020204"/>
              <a:ea typeface="Comic Sans MS" panose="030F0702030302020204"/>
              <a:cs typeface="Comic Sans MS" panose="030F0702030302020204"/>
              <a:sym typeface="Comic Sans MS" panose="030F0702030302020204"/>
            </a:endParaRPr>
          </a:p>
        </p:txBody>
      </p:sp>
      <p:sp>
        <p:nvSpPr>
          <p:cNvPr id="172" name="Google Shape;172;p1"/>
          <p:cNvSpPr txBox="1"/>
          <p:nvPr/>
        </p:nvSpPr>
        <p:spPr>
          <a:xfrm>
            <a:off x="7777825" y="2005408"/>
            <a:ext cx="7097496" cy="322109"/>
          </a:xfrm>
          <a:prstGeom prst="rect">
            <a:avLst/>
          </a:prstGeom>
          <a:solidFill>
            <a:srgbClr val="FFC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algn="ctr">
              <a:buClr>
                <a:srgbClr val="002060"/>
              </a:buClr>
              <a:buSzPts val="4400"/>
            </a:pPr>
            <a:r>
              <a:rPr lang="en-IN" sz="1842" b="1" dirty="0">
                <a:solidFill>
                  <a:srgbClr val="00206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Results &amp; Discussions</a:t>
            </a:r>
            <a:endParaRPr sz="1842" b="1" dirty="0">
              <a:solidFill>
                <a:srgbClr val="002060"/>
              </a:solidFill>
              <a:latin typeface="Comic Sans MS" panose="030F0702030302020204"/>
              <a:ea typeface="Comic Sans MS" panose="030F0702030302020204"/>
              <a:cs typeface="Comic Sans MS" panose="030F0702030302020204"/>
              <a:sym typeface="Comic Sans MS" panose="030F0702030302020204"/>
            </a:endParaRPr>
          </a:p>
        </p:txBody>
      </p:sp>
      <p:sp>
        <p:nvSpPr>
          <p:cNvPr id="173" name="Google Shape;173;p1"/>
          <p:cNvSpPr txBox="1"/>
          <p:nvPr/>
        </p:nvSpPr>
        <p:spPr>
          <a:xfrm>
            <a:off x="7783025" y="9418154"/>
            <a:ext cx="7097496" cy="322109"/>
          </a:xfrm>
          <a:prstGeom prst="rect">
            <a:avLst/>
          </a:prstGeom>
          <a:solidFill>
            <a:srgbClr val="FFC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algn="ctr">
              <a:buClr>
                <a:srgbClr val="002060"/>
              </a:buClr>
              <a:buSzPts val="4400"/>
            </a:pPr>
            <a:r>
              <a:rPr lang="en-US" sz="1842" b="1" dirty="0">
                <a:solidFill>
                  <a:srgbClr val="00206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Testing/Validation &amp; Feedback</a:t>
            </a:r>
          </a:p>
        </p:txBody>
      </p:sp>
      <p:sp>
        <p:nvSpPr>
          <p:cNvPr id="174" name="Google Shape;174;p1"/>
          <p:cNvSpPr txBox="1"/>
          <p:nvPr/>
        </p:nvSpPr>
        <p:spPr>
          <a:xfrm>
            <a:off x="7838482" y="16587836"/>
            <a:ext cx="7097496" cy="346410"/>
          </a:xfrm>
          <a:prstGeom prst="rect">
            <a:avLst/>
          </a:prstGeom>
          <a:solidFill>
            <a:srgbClr val="FFC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algn="ctr"/>
            <a:r>
              <a:rPr lang="en-IN" sz="2000" b="1" i="0" dirty="0">
                <a:effectLst/>
                <a:latin typeface="Söhne"/>
              </a:rPr>
              <a:t>References</a:t>
            </a:r>
          </a:p>
        </p:txBody>
      </p:sp>
      <p:sp>
        <p:nvSpPr>
          <p:cNvPr id="179" name="Google Shape;179;p1"/>
          <p:cNvSpPr txBox="1"/>
          <p:nvPr/>
        </p:nvSpPr>
        <p:spPr>
          <a:xfrm>
            <a:off x="12921869" y="111045"/>
            <a:ext cx="2207895" cy="263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16" rIns="0" bIns="0" anchor="t" anchorCtr="0">
            <a:spAutoFit/>
          </a:bodyPr>
          <a:lstStyle/>
          <a:p>
            <a:pPr marL="5316"/>
            <a:r>
              <a:rPr lang="en-IN" sz="1674" i="1" dirty="0">
                <a:solidFill>
                  <a:srgbClr val="422C75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Go, change the world</a:t>
            </a:r>
            <a:endParaRPr sz="1674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" name="Google Shape;150;p1">
            <a:extLst>
              <a:ext uri="{FF2B5EF4-FFF2-40B4-BE49-F238E27FC236}">
                <a16:creationId xmlns:a16="http://schemas.microsoft.com/office/drawing/2014/main" id="{96549883-8540-6668-D479-B7068ACA60DE}"/>
              </a:ext>
            </a:extLst>
          </p:cNvPr>
          <p:cNvSpPr txBox="1"/>
          <p:nvPr/>
        </p:nvSpPr>
        <p:spPr>
          <a:xfrm>
            <a:off x="91439" y="6726829"/>
            <a:ext cx="7260250" cy="322109"/>
          </a:xfrm>
          <a:prstGeom prst="rect">
            <a:avLst/>
          </a:prstGeom>
          <a:solidFill>
            <a:srgbClr val="FFC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algn="ctr">
              <a:buClr>
                <a:srgbClr val="002060"/>
              </a:buClr>
              <a:buSzPts val="4400"/>
            </a:pPr>
            <a:r>
              <a:rPr lang="en-IN" sz="1842" b="1" dirty="0">
                <a:solidFill>
                  <a:srgbClr val="00206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Methodology</a:t>
            </a:r>
            <a:endParaRPr sz="1842" b="1" dirty="0">
              <a:solidFill>
                <a:srgbClr val="002060"/>
              </a:solidFill>
              <a:latin typeface="Comic Sans MS" panose="030F0702030302020204"/>
              <a:ea typeface="Comic Sans MS" panose="030F0702030302020204"/>
              <a:cs typeface="Comic Sans MS" panose="030F0702030302020204"/>
              <a:sym typeface="Comic Sans MS" panose="030F0702030302020204"/>
            </a:endParaRPr>
          </a:p>
        </p:txBody>
      </p:sp>
      <p:sp>
        <p:nvSpPr>
          <p:cNvPr id="4" name="Google Shape;150;p1">
            <a:extLst>
              <a:ext uri="{FF2B5EF4-FFF2-40B4-BE49-F238E27FC236}">
                <a16:creationId xmlns:a16="http://schemas.microsoft.com/office/drawing/2014/main" id="{6F6964B9-9CEB-4BB5-CA66-443F445C218E}"/>
              </a:ext>
            </a:extLst>
          </p:cNvPr>
          <p:cNvSpPr txBox="1"/>
          <p:nvPr/>
        </p:nvSpPr>
        <p:spPr>
          <a:xfrm>
            <a:off x="218306" y="4381421"/>
            <a:ext cx="7285572" cy="322109"/>
          </a:xfrm>
          <a:prstGeom prst="rect">
            <a:avLst/>
          </a:prstGeom>
          <a:solidFill>
            <a:srgbClr val="FFC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algn="ctr">
              <a:buClr>
                <a:srgbClr val="002060"/>
              </a:buClr>
              <a:buSzPts val="4400"/>
            </a:pPr>
            <a:r>
              <a:rPr lang="en-IN" sz="1842" b="1" dirty="0">
                <a:solidFill>
                  <a:srgbClr val="00206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Objectives</a:t>
            </a:r>
            <a:endParaRPr sz="1842" b="1" dirty="0">
              <a:solidFill>
                <a:srgbClr val="002060"/>
              </a:solidFill>
              <a:latin typeface="Comic Sans MS" panose="030F0702030302020204"/>
              <a:ea typeface="Comic Sans MS" panose="030F0702030302020204"/>
              <a:cs typeface="Comic Sans MS" panose="030F0702030302020204"/>
              <a:sym typeface="Comic Sans MS" panose="030F0702030302020204"/>
            </a:endParaRPr>
          </a:p>
        </p:txBody>
      </p:sp>
      <p:pic>
        <p:nvPicPr>
          <p:cNvPr id="11" name="Picture 2" descr="May be an image of text that says &quot;R RASHTREEYA R SIKSHANA SAMITHI SAMAITHI V TRUST INSTITUTIONS&quot;">
            <a:extLst>
              <a:ext uri="{FF2B5EF4-FFF2-40B4-BE49-F238E27FC236}">
                <a16:creationId xmlns:a16="http://schemas.microsoft.com/office/drawing/2014/main" id="{7C2EFEC0-42F0-B598-C59C-701CF1C97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92" y="111045"/>
            <a:ext cx="1655508" cy="1655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92;p1">
            <a:extLst>
              <a:ext uri="{FF2B5EF4-FFF2-40B4-BE49-F238E27FC236}">
                <a16:creationId xmlns:a16="http://schemas.microsoft.com/office/drawing/2014/main" id="{C3C138E0-EC15-F332-8FAA-6F2D3C197756}"/>
              </a:ext>
            </a:extLst>
          </p:cNvPr>
          <p:cNvSpPr txBox="1"/>
          <p:nvPr/>
        </p:nvSpPr>
        <p:spPr>
          <a:xfrm>
            <a:off x="11645447" y="367183"/>
            <a:ext cx="3381248" cy="7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>
              <a:buClr>
                <a:srgbClr val="990000"/>
              </a:buClr>
              <a:buSzPts val="6000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Trebuchet MS" panose="020B0603020202020204"/>
                <a:ea typeface="Tahoma" panose="020B0604030504040204"/>
                <a:cs typeface="Tahoma" panose="020B0604030504040204"/>
                <a:sym typeface="Trebuchet MS" panose="020B0603020202020204"/>
              </a:rPr>
              <a:t> Branch: ECE</a:t>
            </a:r>
          </a:p>
          <a:p>
            <a:pPr>
              <a:buClr>
                <a:srgbClr val="990000"/>
              </a:buClr>
              <a:buSzPts val="6000"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Trebuchet MS" panose="020B0603020202020204"/>
                <a:ea typeface="Tahoma" panose="020B0604030504040204"/>
                <a:cs typeface="Tahoma" panose="020B0604030504040204"/>
                <a:sym typeface="Trebuchet MS" panose="020B0603020202020204"/>
              </a:rPr>
              <a:t> Section: C</a:t>
            </a:r>
          </a:p>
        </p:txBody>
      </p:sp>
      <p:sp>
        <p:nvSpPr>
          <p:cNvPr id="13" name="Google Shape;173;p1">
            <a:extLst>
              <a:ext uri="{FF2B5EF4-FFF2-40B4-BE49-F238E27FC236}">
                <a16:creationId xmlns:a16="http://schemas.microsoft.com/office/drawing/2014/main" id="{4D62BE2B-B35B-D625-2122-05FD6EFD4E3C}"/>
              </a:ext>
            </a:extLst>
          </p:cNvPr>
          <p:cNvSpPr txBox="1"/>
          <p:nvPr/>
        </p:nvSpPr>
        <p:spPr>
          <a:xfrm>
            <a:off x="7830348" y="13036948"/>
            <a:ext cx="7097496" cy="322109"/>
          </a:xfrm>
          <a:prstGeom prst="rect">
            <a:avLst/>
          </a:prstGeom>
          <a:solidFill>
            <a:srgbClr val="FFC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algn="ctr">
              <a:buClr>
                <a:srgbClr val="002060"/>
              </a:buClr>
              <a:buSzPts val="4400"/>
            </a:pPr>
            <a:r>
              <a:rPr lang="en-US" sz="1842" b="1" dirty="0">
                <a:solidFill>
                  <a:srgbClr val="002060"/>
                </a:solidFill>
                <a:latin typeface="Comic Sans MS" panose="030F0702030302020204"/>
                <a:ea typeface="Comic Sans MS" panose="030F0702030302020204"/>
                <a:cs typeface="Comic Sans MS" panose="030F0702030302020204"/>
                <a:sym typeface="Comic Sans MS" panose="030F0702030302020204"/>
              </a:rPr>
              <a:t>Measurable Outcomes </a:t>
            </a:r>
          </a:p>
        </p:txBody>
      </p:sp>
      <p:sp>
        <p:nvSpPr>
          <p:cNvPr id="9" name="Google Shape;174;p1">
            <a:extLst>
              <a:ext uri="{FF2B5EF4-FFF2-40B4-BE49-F238E27FC236}">
                <a16:creationId xmlns:a16="http://schemas.microsoft.com/office/drawing/2014/main" id="{2F547D69-D0D0-C594-CD7F-F9B90CF1C02A}"/>
              </a:ext>
            </a:extLst>
          </p:cNvPr>
          <p:cNvSpPr txBox="1"/>
          <p:nvPr/>
        </p:nvSpPr>
        <p:spPr>
          <a:xfrm>
            <a:off x="7838482" y="18678289"/>
            <a:ext cx="7097496" cy="346410"/>
          </a:xfrm>
          <a:prstGeom prst="rect">
            <a:avLst/>
          </a:prstGeom>
          <a:solidFill>
            <a:srgbClr val="FFC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algn="ctr"/>
            <a:r>
              <a:rPr lang="en-US" sz="2000" b="1" i="0" dirty="0">
                <a:effectLst/>
                <a:latin typeface="Söhne"/>
              </a:rPr>
              <a:t>QR codes</a:t>
            </a:r>
            <a:endParaRPr lang="en-IN" sz="2000" b="1" i="0" dirty="0">
              <a:effectLst/>
              <a:latin typeface="Söhne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AFC50E8-8933-7EDC-6D62-AFECAE0E132F}"/>
              </a:ext>
            </a:extLst>
          </p:cNvPr>
          <p:cNvSpPr/>
          <p:nvPr/>
        </p:nvSpPr>
        <p:spPr>
          <a:xfrm>
            <a:off x="8260073" y="19104476"/>
            <a:ext cx="1800000" cy="180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QR Code of Demonstration of the prototype /design simulation 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10" name="Google Shape;92;p1">
            <a:extLst>
              <a:ext uri="{FF2B5EF4-FFF2-40B4-BE49-F238E27FC236}">
                <a16:creationId xmlns:a16="http://schemas.microsoft.com/office/drawing/2014/main" id="{CB4C0572-8042-90BA-3039-FC667E1352E3}"/>
              </a:ext>
            </a:extLst>
          </p:cNvPr>
          <p:cNvSpPr txBox="1"/>
          <p:nvPr/>
        </p:nvSpPr>
        <p:spPr>
          <a:xfrm>
            <a:off x="5037187" y="771391"/>
            <a:ext cx="4629003" cy="449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271" tIns="19130" rIns="38271" bIns="19130" anchor="t" anchorCtr="0">
            <a:spAutoFit/>
          </a:bodyPr>
          <a:lstStyle/>
          <a:p>
            <a:pPr algn="ctr">
              <a:buClr>
                <a:srgbClr val="990000"/>
              </a:buClr>
              <a:buSzPts val="6000"/>
            </a:pPr>
            <a:r>
              <a:rPr lang="en-IN" sz="1600" b="1" baseline="30000" dirty="0">
                <a:solidFill>
                  <a:schemeClr val="accent2">
                    <a:lumMod val="50000"/>
                  </a:schemeClr>
                </a:solidFill>
                <a:latin typeface="Trebuchet MS" panose="020B0603020202020204"/>
                <a:ea typeface="Tahoma" panose="020B0604030504040204"/>
                <a:cs typeface="Tahoma" panose="020B0604030504040204"/>
                <a:sym typeface="Trebuchet MS" panose="020B0603020202020204"/>
              </a:rPr>
              <a:t>V</a:t>
            </a:r>
          </a:p>
          <a:p>
            <a:pPr algn="ctr">
              <a:buClr>
                <a:srgbClr val="990000"/>
              </a:buClr>
              <a:buSzPts val="6000"/>
            </a:pPr>
            <a:r>
              <a:rPr lang="en-IN" sz="1600" b="1" dirty="0">
                <a:solidFill>
                  <a:srgbClr val="002060"/>
                </a:solidFill>
                <a:latin typeface="Trebuchet MS" panose="020B0603020202020204"/>
                <a:ea typeface="Tahoma" panose="020B0604030504040204"/>
                <a:cs typeface="Tahoma" panose="020B0604030504040204"/>
                <a:sym typeface="Trebuchet MS" panose="020B0603020202020204"/>
              </a:rPr>
              <a:t>IDEA LAB SEE Project -  I SEM</a:t>
            </a:r>
            <a:endParaRPr b="1" dirty="0">
              <a:solidFill>
                <a:srgbClr val="002060"/>
              </a:solidFill>
              <a:latin typeface="Tahoma" panose="020B0604030504040204"/>
              <a:ea typeface="Tahoma" panose="020B0604030504040204"/>
              <a:cs typeface="Tahoma" panose="020B0604030504040204"/>
              <a:sym typeface="Tahoma" panose="020B0604030504040204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AFC50E8-8933-7EDC-6D62-AFECAE0E132F}"/>
              </a:ext>
            </a:extLst>
          </p:cNvPr>
          <p:cNvSpPr/>
          <p:nvPr/>
        </p:nvSpPr>
        <p:spPr>
          <a:xfrm>
            <a:off x="10212698" y="19142576"/>
            <a:ext cx="1800000" cy="180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QR Code of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Project  POSTER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AFC50E8-8933-7EDC-6D62-AFECAE0E132F}"/>
              </a:ext>
            </a:extLst>
          </p:cNvPr>
          <p:cNvSpPr/>
          <p:nvPr/>
        </p:nvSpPr>
        <p:spPr>
          <a:xfrm>
            <a:off x="12189623" y="19104476"/>
            <a:ext cx="1980000" cy="180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QR Code of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Project  REPORT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72275" y="20857076"/>
            <a:ext cx="19768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2025-2026</a:t>
            </a:r>
            <a:endParaRPr lang="en-IN" sz="32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5F9206-22C2-0CAD-DF4A-4B78E8478C31}"/>
              </a:ext>
            </a:extLst>
          </p:cNvPr>
          <p:cNvSpPr txBox="1"/>
          <p:nvPr/>
        </p:nvSpPr>
        <p:spPr>
          <a:xfrm>
            <a:off x="258022" y="7129548"/>
            <a:ext cx="699680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Sensing</a:t>
            </a:r>
            <a:r>
              <a:rPr lang="en-IN" dirty="0"/>
              <a:t>: The ADXL345 accelerometer continuously measures X, Y, and Z-axis acceleration data.</a:t>
            </a:r>
          </a:p>
          <a:p>
            <a:r>
              <a:rPr lang="en-IN" b="1" dirty="0"/>
              <a:t>Processing:</a:t>
            </a:r>
            <a:r>
              <a:rPr lang="en-IN" dirty="0"/>
              <a:t> Arduino Uno reads sensor data via I2C protocol. It calculates the tilt angle relative to a calibrated "upright" position.</a:t>
            </a:r>
          </a:p>
          <a:p>
            <a:r>
              <a:rPr lang="en-IN" b="1" dirty="0"/>
              <a:t>Decision Logic</a:t>
            </a:r>
            <a:r>
              <a:rPr lang="en-IN" dirty="0"/>
              <a:t>: If Tilt Angle &gt; Threshold (e.g., 20° forward): Trigger Alarm. If Touch Sensor Pressed: Reset Alarm.</a:t>
            </a:r>
          </a:p>
          <a:p>
            <a:r>
              <a:rPr lang="en-IN" b="1" dirty="0"/>
              <a:t>Actuation</a:t>
            </a:r>
            <a:r>
              <a:rPr lang="en-IN" dirty="0"/>
              <a:t>: A buzzer sounds continuously until the head returns to a safe position or the driver manually resets the system.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B0995A-D4D0-BF6B-E291-7E0F3DE008F4}"/>
              </a:ext>
            </a:extLst>
          </p:cNvPr>
          <p:cNvSpPr txBox="1"/>
          <p:nvPr/>
        </p:nvSpPr>
        <p:spPr>
          <a:xfrm>
            <a:off x="299184" y="2404535"/>
            <a:ext cx="683951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This project addresses the critical issue of driver drowsiness, a major cause of road accidents globally. The objective is to design a compact, wearable safety system using an ADXL345 accelerometer to detect head tilt movements associated with microsleep. The system interfaces with an Arduino Uno to process real-time orientation data and triggers an auditory alert via a buzzer when unsafe thresholds are exceeded.</a:t>
            </a:r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7A42BD-6296-DEE7-091A-D6C2D7BC8D03}"/>
              </a:ext>
            </a:extLst>
          </p:cNvPr>
          <p:cNvSpPr txBox="1"/>
          <p:nvPr/>
        </p:nvSpPr>
        <p:spPr>
          <a:xfrm>
            <a:off x="232415" y="4789708"/>
            <a:ext cx="69968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Drowsiness Detection</a:t>
            </a:r>
            <a:r>
              <a:rPr lang="en-US" dirty="0"/>
              <a:t>: To continuously monitor head positioning using 3-axis acceleration data to identify sudden drooping or forward tilting.</a:t>
            </a:r>
          </a:p>
          <a:p>
            <a:r>
              <a:rPr lang="en-US" b="1" dirty="0"/>
              <a:t>Instantaneous Alerting</a:t>
            </a:r>
            <a:r>
              <a:rPr lang="en-US" dirty="0"/>
              <a:t>: To provide an immediate auditory warning strong enough to wake the driver upon detecting unsafe movements.</a:t>
            </a:r>
          </a:p>
          <a:p>
            <a:r>
              <a:rPr lang="en-US" b="1" dirty="0"/>
              <a:t>Safety Enhancement</a:t>
            </a:r>
            <a:r>
              <a:rPr lang="en-US" dirty="0"/>
              <a:t>: To offer a low-cost, non-intrusive alternative to commercial monitoring systems, thereby reducing accident risks.</a:t>
            </a:r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1DDA93B-B6EF-5167-67EE-D894AFE46486}"/>
              </a:ext>
            </a:extLst>
          </p:cNvPr>
          <p:cNvSpPr txBox="1"/>
          <p:nvPr/>
        </p:nvSpPr>
        <p:spPr>
          <a:xfrm>
            <a:off x="1019630" y="16946305"/>
            <a:ext cx="211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FORMULAS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9DE81F3D-F7D9-1CB0-FCAE-74959853964E}"/>
                  </a:ext>
                </a:extLst>
              </p14:cNvPr>
              <p14:cNvContentPartPr/>
              <p14:nvPr/>
            </p14:nvContentPartPr>
            <p14:xfrm>
              <a:off x="-647954" y="16378045"/>
              <a:ext cx="360" cy="3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9DE81F3D-F7D9-1CB0-FCAE-74959853964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665954" y="16360045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D5415011-1B96-AA90-ACF8-E684D9930C5E}"/>
                  </a:ext>
                </a:extLst>
              </p14:cNvPr>
              <p14:cNvContentPartPr/>
              <p14:nvPr/>
            </p14:nvContentPartPr>
            <p14:xfrm>
              <a:off x="588286" y="16835245"/>
              <a:ext cx="503280" cy="65700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D5415011-1B96-AA90-ACF8-E684D9930C5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0286" y="16817245"/>
                <a:ext cx="538920" cy="69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62E12163-F2D8-56F4-8591-D59E36CA8248}"/>
                  </a:ext>
                </a:extLst>
              </p14:cNvPr>
              <p14:cNvContentPartPr/>
              <p14:nvPr/>
            </p14:nvContentPartPr>
            <p14:xfrm>
              <a:off x="821926" y="17072485"/>
              <a:ext cx="360" cy="36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62E12163-F2D8-56F4-8591-D59E36CA824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58926" y="17009485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2C59181E-9629-E8FC-B47B-39D18D01DC5D}"/>
                  </a:ext>
                </a:extLst>
              </p14:cNvPr>
              <p14:cNvContentPartPr/>
              <p14:nvPr/>
            </p14:nvContentPartPr>
            <p14:xfrm>
              <a:off x="258526" y="17014525"/>
              <a:ext cx="603360" cy="34092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2C59181E-9629-E8FC-B47B-39D18D01DC5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5526" y="16951525"/>
                <a:ext cx="729000" cy="46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6F168B07-25A3-6D91-7596-257D716093E6}"/>
                  </a:ext>
                </a:extLst>
              </p14:cNvPr>
              <p14:cNvContentPartPr/>
              <p14:nvPr/>
            </p14:nvContentPartPr>
            <p14:xfrm>
              <a:off x="4756726" y="17709325"/>
              <a:ext cx="360" cy="36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6F168B07-25A3-6D91-7596-257D716093E6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694086" y="17646685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669F7D56-238F-F528-E8A0-E9F52554BF4E}"/>
                  </a:ext>
                </a:extLst>
              </p14:cNvPr>
              <p14:cNvContentPartPr/>
              <p14:nvPr/>
            </p14:nvContentPartPr>
            <p14:xfrm>
              <a:off x="-1331234" y="14340687"/>
              <a:ext cx="11880" cy="3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669F7D56-238F-F528-E8A0-E9F52554BF4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-1393874" y="14278047"/>
                <a:ext cx="13752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8A3C948D-B9AF-8655-2E86-73E345235566}"/>
                  </a:ext>
                </a:extLst>
              </p14:cNvPr>
              <p14:cNvContentPartPr/>
              <p14:nvPr/>
            </p14:nvContentPartPr>
            <p14:xfrm>
              <a:off x="-428354" y="15509912"/>
              <a:ext cx="360" cy="36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8A3C948D-B9AF-8655-2E86-73E34523556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-445994" y="1549227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E8ACABCA-0C7E-4604-19B9-35BAD135F603}"/>
                  </a:ext>
                </a:extLst>
              </p14:cNvPr>
              <p14:cNvContentPartPr/>
              <p14:nvPr/>
            </p14:nvContentPartPr>
            <p14:xfrm>
              <a:off x="-983834" y="13970552"/>
              <a:ext cx="360" cy="36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E8ACABCA-0C7E-4604-19B9-35BAD135F603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-1001834" y="13952912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35" name="TextBox 34">
            <a:extLst>
              <a:ext uri="{FF2B5EF4-FFF2-40B4-BE49-F238E27FC236}">
                <a16:creationId xmlns:a16="http://schemas.microsoft.com/office/drawing/2014/main" id="{257C5287-3E9B-F032-379B-341DE53FD74F}"/>
              </a:ext>
            </a:extLst>
          </p:cNvPr>
          <p:cNvSpPr txBox="1"/>
          <p:nvPr/>
        </p:nvSpPr>
        <p:spPr>
          <a:xfrm>
            <a:off x="4340805" y="16713077"/>
            <a:ext cx="32270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Hardware Tools:</a:t>
            </a:r>
          </a:p>
          <a:p>
            <a:r>
              <a:rPr lang="en-IN" dirty="0"/>
              <a:t>Microcontroller: Arduino Uno (ATmega328P) </a:t>
            </a:r>
          </a:p>
          <a:p>
            <a:r>
              <a:rPr lang="en-IN" dirty="0"/>
              <a:t>Sensor: ADXL345 Digital Accelerometer</a:t>
            </a:r>
          </a:p>
          <a:p>
            <a:r>
              <a:rPr lang="en-IN" dirty="0"/>
              <a:t>Input/Output: Capacitive Touch Sensor &amp; Active Buzzer.</a:t>
            </a:r>
          </a:p>
          <a:p>
            <a:r>
              <a:rPr lang="en-IN" dirty="0"/>
              <a:t> </a:t>
            </a:r>
            <a:r>
              <a:rPr lang="en-IN" b="1" dirty="0"/>
              <a:t>Techniques:</a:t>
            </a:r>
          </a:p>
          <a:p>
            <a:r>
              <a:rPr lang="en-IN" dirty="0"/>
              <a:t>I2C Communication: Interfacing sensors (SDA/SCL) for rapid data transfer. </a:t>
            </a:r>
          </a:p>
          <a:p>
            <a:r>
              <a:rPr lang="en-IN" dirty="0"/>
              <a:t>Threshold Calibration: Establishing "safe" vs. "sleep" angles during setup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DF452E4-8241-3197-6150-C19483AC37DF}"/>
              </a:ext>
            </a:extLst>
          </p:cNvPr>
          <p:cNvSpPr txBox="1"/>
          <p:nvPr/>
        </p:nvSpPr>
        <p:spPr>
          <a:xfrm>
            <a:off x="7735697" y="2404536"/>
            <a:ext cx="7059703" cy="867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</a:t>
            </a:r>
            <a:r>
              <a:rPr lang="en-US" b="1" dirty="0"/>
              <a:t>Accurate detection of drowsy head movements</a:t>
            </a:r>
          </a:p>
          <a:p>
            <a:r>
              <a:rPr lang="en-US" dirty="0"/>
              <a:t>•	The ADXL345 correctly identifies:</a:t>
            </a:r>
          </a:p>
          <a:p>
            <a:r>
              <a:rPr lang="en-US" dirty="0"/>
              <a:t>o	Forward head drop (common sign of microsleep)</a:t>
            </a:r>
          </a:p>
          <a:p>
            <a:r>
              <a:rPr lang="en-US" dirty="0"/>
              <a:t>o	Side tilts beyond safe limits</a:t>
            </a:r>
          </a:p>
          <a:p>
            <a:r>
              <a:rPr lang="en-US" dirty="0"/>
              <a:t>•	Sensitivity and thresholds worked reliably after calibration.</a:t>
            </a:r>
          </a:p>
          <a:p>
            <a:r>
              <a:rPr lang="en-US" dirty="0"/>
              <a:t>2. </a:t>
            </a:r>
            <a:r>
              <a:rPr lang="en-US" b="1" dirty="0"/>
              <a:t>Fast response time</a:t>
            </a:r>
          </a:p>
          <a:p>
            <a:r>
              <a:rPr lang="en-US" dirty="0"/>
              <a:t>•   The buzzer alarm activates within milliseconds of detecting unsafe tilt.</a:t>
            </a:r>
          </a:p>
          <a:p>
            <a:r>
              <a:rPr lang="en-US" dirty="0"/>
              <a:t>•	This immediate response is crucial to prevent accidents.</a:t>
            </a:r>
          </a:p>
          <a:p>
            <a:r>
              <a:rPr lang="en-US" dirty="0"/>
              <a:t>3. </a:t>
            </a:r>
            <a:r>
              <a:rPr lang="en-US" b="1" dirty="0"/>
              <a:t>Reliable manual override</a:t>
            </a:r>
          </a:p>
          <a:p>
            <a:r>
              <a:rPr lang="en-US" dirty="0"/>
              <a:t>•	The touch sensor quickly silences the buzzer.</a:t>
            </a:r>
          </a:p>
          <a:p>
            <a:r>
              <a:rPr lang="en-US" dirty="0"/>
              <a:t>•	Prevents false alarms from becoming annoying.</a:t>
            </a:r>
          </a:p>
          <a:p>
            <a:r>
              <a:rPr lang="en-US" dirty="0"/>
              <a:t>•	Allows the driver to regain control of the system.</a:t>
            </a:r>
          </a:p>
          <a:p>
            <a:r>
              <a:rPr lang="en-US" dirty="0"/>
              <a:t>4. </a:t>
            </a:r>
            <a:r>
              <a:rPr lang="en-US" b="1" dirty="0"/>
              <a:t>Low power consumption</a:t>
            </a:r>
          </a:p>
          <a:p>
            <a:r>
              <a:rPr lang="en-US" dirty="0"/>
              <a:t>•	All components operate on low voltage (3.3V/5V).</a:t>
            </a:r>
          </a:p>
          <a:p>
            <a:r>
              <a:rPr lang="en-US" dirty="0"/>
              <a:t>•	Suitable for battery-powered operation inside a vehicle.</a:t>
            </a:r>
          </a:p>
          <a:p>
            <a:r>
              <a:rPr lang="en-US" dirty="0"/>
              <a:t>5.</a:t>
            </a:r>
            <a:r>
              <a:rPr lang="en-US" b="1" dirty="0"/>
              <a:t>Accuracy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system successfully distinguishes between normal head      movements (checking mirrors) and drowsy nodding (sustained forward tilt).</a:t>
            </a:r>
          </a:p>
          <a:p>
            <a:r>
              <a:rPr lang="en-US" dirty="0"/>
              <a:t>6.</a:t>
            </a:r>
            <a:r>
              <a:rPr lang="en-US" b="1" dirty="0"/>
              <a:t>Latency</a:t>
            </a:r>
            <a:r>
              <a:rPr lang="en-US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buzzer activates within milliseconds of the threshold breach, ensuring an immediate wake-up signal.</a:t>
            </a:r>
          </a:p>
          <a:p>
            <a:r>
              <a:rPr lang="en-US" dirty="0"/>
              <a:t>7.</a:t>
            </a:r>
            <a:r>
              <a:rPr lang="en-US" b="1" dirty="0"/>
              <a:t>Reliability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The inclusion of a touch sensor prevents the alarm from becoming a distraction during false positives (e.g., bumpy roads).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DD6C8F8-5404-0A17-9893-F6E729D3B132}"/>
              </a:ext>
            </a:extLst>
          </p:cNvPr>
          <p:cNvSpPr txBox="1"/>
          <p:nvPr/>
        </p:nvSpPr>
        <p:spPr>
          <a:xfrm>
            <a:off x="7838482" y="9907929"/>
            <a:ext cx="70148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Test Case 1 </a:t>
            </a:r>
            <a:r>
              <a:rPr lang="en-IN" dirty="0"/>
              <a:t>(Normal Driving): Head stays within vertical range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Outcome: Silent (Pass).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Test Case 2 </a:t>
            </a:r>
            <a:r>
              <a:rPr lang="en-IN" dirty="0"/>
              <a:t>(Microsleep Simulation): Head tilts forward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Outcome: Buzzer Triggers Instantly (Pass).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Test Case 3 </a:t>
            </a:r>
            <a:r>
              <a:rPr lang="en-IN" dirty="0"/>
              <a:t>(Manual Reset): Driver taps touch sensor during alarm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Outcome: Buzzer Stops (Pass) and again new cycle of monitoring is started.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4BE1D12-4046-FBEE-0288-EF11B6FA6696}"/>
              </a:ext>
            </a:extLst>
          </p:cNvPr>
          <p:cNvSpPr txBox="1"/>
          <p:nvPr/>
        </p:nvSpPr>
        <p:spPr>
          <a:xfrm>
            <a:off x="7777825" y="13494837"/>
            <a:ext cx="67703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Response Time</a:t>
            </a:r>
            <a:r>
              <a:rPr lang="en-US" dirty="0"/>
              <a:t>: &lt; 1 second reaction to unsafe tilt of the driver during sleepy.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Power Consumption</a:t>
            </a:r>
            <a:r>
              <a:rPr lang="en-US" dirty="0"/>
              <a:t>: Low voltage operation (3.3V/5V), making it battery-portable.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Cost</a:t>
            </a:r>
            <a:r>
              <a:rPr lang="en-US" dirty="0"/>
              <a:t>: Significantly cheaper than camera-based commercial eye-tracking systems.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Avoids  road accidents </a:t>
            </a:r>
            <a:r>
              <a:rPr lang="en-US" dirty="0"/>
              <a:t>during driving especially for the logistics drivers carry heavy load for longer distance and time</a:t>
            </a:r>
            <a:endParaRPr lang="en-IN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6C73BBF-5FE8-137A-520E-6E4AB1C2A1E3}"/>
              </a:ext>
            </a:extLst>
          </p:cNvPr>
          <p:cNvSpPr txBox="1"/>
          <p:nvPr/>
        </p:nvSpPr>
        <p:spPr>
          <a:xfrm>
            <a:off x="7779731" y="16934246"/>
            <a:ext cx="70810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S. A. P. Pradana et al., "IMU-Based Early Warning System for Driver Drowsiness Detection via Head Movement Analysis," Journal of Physics: Conf. Series, 2025.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N. Kiruthiga et al., "Arduino based real time driver drowsiness detection," IJECS, vol. 5, 2018.M.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S. M. Aras et al., "Head movement-based driver drowsiness detection: A review," IEEE Sensors Journal, 2023.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4657C1-6070-62A7-8D31-51757F331BDF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94436" y="9539269"/>
            <a:ext cx="7085987" cy="30678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529950D-7CD4-5BA1-FD6C-8527CB627660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99183" y="17315637"/>
            <a:ext cx="4065699" cy="34194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2DA5E6-2640-6AF2-C3EA-579F6B315E5F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89413" y="12635042"/>
            <a:ext cx="2412900" cy="36573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7054D68-1404-803A-3616-C5FF3CA79784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2944329" y="12773286"/>
            <a:ext cx="4490092" cy="33675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9AC943-28D3-7D21-3188-53BD09A5DA1B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8200985" y="19063297"/>
            <a:ext cx="1976823" cy="18331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867E261-6714-177E-8DAF-E8C4B0516A08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2121691" y="19063298"/>
            <a:ext cx="2115863" cy="177649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D904CBE-BF40-51BA-A5E7-2A3D2C74B316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10245740" y="19128989"/>
            <a:ext cx="1848805" cy="175840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550</TotalTime>
  <Words>803</Words>
  <Application>Microsoft Office PowerPoint</Application>
  <PresentationFormat>Custom</PresentationFormat>
  <Paragraphs>81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Georgia</vt:lpstr>
      <vt:lpstr>Calibri</vt:lpstr>
      <vt:lpstr>Times New Roman</vt:lpstr>
      <vt:lpstr>Söhne</vt:lpstr>
      <vt:lpstr>Trebuchet MS</vt:lpstr>
      <vt:lpstr>Calibri Light</vt:lpstr>
      <vt:lpstr>Tahoma</vt:lpstr>
      <vt:lpstr>Playfair Display</vt:lpstr>
      <vt:lpstr>Comic Sans MS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india</dc:creator>
  <cp:lastModifiedBy>Satyam kumar singh</cp:lastModifiedBy>
  <cp:revision>41</cp:revision>
  <cp:lastPrinted>2024-01-29T05:31:42Z</cp:lastPrinted>
  <dcterms:created xsi:type="dcterms:W3CDTF">2020-07-26T16:54:19Z</dcterms:created>
  <dcterms:modified xsi:type="dcterms:W3CDTF">2026-02-05T13:27:29Z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1033-11.2.0.9453</vt:lpwstr>
  </property>
</Properties>
</file>